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5">
  <p:sldMasterIdLst>
    <p:sldMasterId id="2147483651" r:id="rId1"/>
    <p:sldMasterId id="2147483652" r:id="rId2"/>
    <p:sldMasterId id="2147483724" r:id="rId3"/>
  </p:sldMasterIdLst>
  <p:notesMasterIdLst>
    <p:notesMasterId r:id="rId17"/>
  </p:notesMasterIdLst>
  <p:handoutMasterIdLst>
    <p:handoutMasterId r:id="rId18"/>
  </p:handoutMasterIdLst>
  <p:sldIdLst>
    <p:sldId id="1151" r:id="rId4"/>
    <p:sldId id="1174" r:id="rId5"/>
    <p:sldId id="741" r:id="rId6"/>
    <p:sldId id="1175" r:id="rId7"/>
    <p:sldId id="1176" r:id="rId8"/>
    <p:sldId id="1177" r:id="rId9"/>
    <p:sldId id="1178" r:id="rId10"/>
    <p:sldId id="1179" r:id="rId11"/>
    <p:sldId id="1180" r:id="rId12"/>
    <p:sldId id="1181" r:id="rId13"/>
    <p:sldId id="1182" r:id="rId14"/>
    <p:sldId id="1183" r:id="rId15"/>
    <p:sldId id="457" r:id="rId16"/>
  </p:sldIdLst>
  <p:sldSz cx="9144000" cy="5143500" type="screen16x9"/>
  <p:notesSz cx="9945688" cy="6858000"/>
  <p:defaultTextStyle>
    <a:defPPr>
      <a:defRPr lang="zh-CN"/>
    </a:defPPr>
    <a:lvl1pPr algn="l" rtl="0" fontAlgn="base">
      <a:lnSpc>
        <a:spcPct val="90000"/>
      </a:lnSpc>
      <a:spcBef>
        <a:spcPct val="20000"/>
      </a:spcBef>
      <a:spcAft>
        <a:spcPct val="0"/>
      </a:spcAft>
      <a:defRPr sz="1900" kern="1200">
        <a:solidFill>
          <a:srgbClr val="0000FF"/>
        </a:solidFill>
        <a:latin typeface="Times New Roman" pitchFamily="18" charset="0"/>
        <a:ea typeface="宋体" pitchFamily="2" charset="-122"/>
        <a:cs typeface="+mn-cs"/>
      </a:defRPr>
    </a:lvl1pPr>
    <a:lvl2pPr marL="457200" algn="l" rtl="0" fontAlgn="base">
      <a:lnSpc>
        <a:spcPct val="90000"/>
      </a:lnSpc>
      <a:spcBef>
        <a:spcPct val="20000"/>
      </a:spcBef>
      <a:spcAft>
        <a:spcPct val="0"/>
      </a:spcAft>
      <a:defRPr sz="1900" kern="1200">
        <a:solidFill>
          <a:srgbClr val="0000FF"/>
        </a:solidFill>
        <a:latin typeface="Times New Roman" pitchFamily="18" charset="0"/>
        <a:ea typeface="宋体" pitchFamily="2" charset="-122"/>
        <a:cs typeface="+mn-cs"/>
      </a:defRPr>
    </a:lvl2pPr>
    <a:lvl3pPr marL="914400" algn="l" rtl="0" fontAlgn="base">
      <a:lnSpc>
        <a:spcPct val="90000"/>
      </a:lnSpc>
      <a:spcBef>
        <a:spcPct val="20000"/>
      </a:spcBef>
      <a:spcAft>
        <a:spcPct val="0"/>
      </a:spcAft>
      <a:defRPr sz="1900" kern="1200">
        <a:solidFill>
          <a:srgbClr val="0000FF"/>
        </a:solidFill>
        <a:latin typeface="Times New Roman" pitchFamily="18" charset="0"/>
        <a:ea typeface="宋体" pitchFamily="2" charset="-122"/>
        <a:cs typeface="+mn-cs"/>
      </a:defRPr>
    </a:lvl3pPr>
    <a:lvl4pPr marL="1371600" algn="l" rtl="0" fontAlgn="base">
      <a:lnSpc>
        <a:spcPct val="90000"/>
      </a:lnSpc>
      <a:spcBef>
        <a:spcPct val="20000"/>
      </a:spcBef>
      <a:spcAft>
        <a:spcPct val="0"/>
      </a:spcAft>
      <a:defRPr sz="1900" kern="1200">
        <a:solidFill>
          <a:srgbClr val="0000FF"/>
        </a:solidFill>
        <a:latin typeface="Times New Roman" pitchFamily="18" charset="0"/>
        <a:ea typeface="宋体" pitchFamily="2" charset="-122"/>
        <a:cs typeface="+mn-cs"/>
      </a:defRPr>
    </a:lvl4pPr>
    <a:lvl5pPr marL="1828800" algn="l" rtl="0" fontAlgn="base">
      <a:lnSpc>
        <a:spcPct val="90000"/>
      </a:lnSpc>
      <a:spcBef>
        <a:spcPct val="20000"/>
      </a:spcBef>
      <a:spcAft>
        <a:spcPct val="0"/>
      </a:spcAft>
      <a:defRPr sz="1900" kern="1200">
        <a:solidFill>
          <a:srgbClr val="0000FF"/>
        </a:solidFill>
        <a:latin typeface="Times New Roman" pitchFamily="18" charset="0"/>
        <a:ea typeface="宋体" pitchFamily="2" charset="-122"/>
        <a:cs typeface="+mn-cs"/>
      </a:defRPr>
    </a:lvl5pPr>
    <a:lvl6pPr marL="2286000" algn="l" defTabSz="914400" rtl="0" eaLnBrk="1" latinLnBrk="0" hangingPunct="1">
      <a:defRPr sz="1900" kern="1200">
        <a:solidFill>
          <a:srgbClr val="0000FF"/>
        </a:solidFill>
        <a:latin typeface="Times New Roman" pitchFamily="18" charset="0"/>
        <a:ea typeface="宋体" pitchFamily="2" charset="-122"/>
        <a:cs typeface="+mn-cs"/>
      </a:defRPr>
    </a:lvl6pPr>
    <a:lvl7pPr marL="2743200" algn="l" defTabSz="914400" rtl="0" eaLnBrk="1" latinLnBrk="0" hangingPunct="1">
      <a:defRPr sz="1900" kern="1200">
        <a:solidFill>
          <a:srgbClr val="0000FF"/>
        </a:solidFill>
        <a:latin typeface="Times New Roman" pitchFamily="18" charset="0"/>
        <a:ea typeface="宋体" pitchFamily="2" charset="-122"/>
        <a:cs typeface="+mn-cs"/>
      </a:defRPr>
    </a:lvl7pPr>
    <a:lvl8pPr marL="3200400" algn="l" defTabSz="914400" rtl="0" eaLnBrk="1" latinLnBrk="0" hangingPunct="1">
      <a:defRPr sz="1900" kern="1200">
        <a:solidFill>
          <a:srgbClr val="0000FF"/>
        </a:solidFill>
        <a:latin typeface="Times New Roman" pitchFamily="18" charset="0"/>
        <a:ea typeface="宋体" pitchFamily="2" charset="-122"/>
        <a:cs typeface="+mn-cs"/>
      </a:defRPr>
    </a:lvl8pPr>
    <a:lvl9pPr marL="3657600" algn="l" defTabSz="914400" rtl="0" eaLnBrk="1" latinLnBrk="0" hangingPunct="1">
      <a:defRPr sz="1900" kern="1200">
        <a:solidFill>
          <a:srgbClr val="0000FF"/>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160">
          <p15:clr>
            <a:srgbClr val="A4A3A4"/>
          </p15:clr>
        </p15:guide>
        <p15:guide id="2" pos="313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89A4A7"/>
    <a:srgbClr val="FF9900"/>
    <a:srgbClr val="F4AF8C"/>
    <a:srgbClr val="FFA980"/>
    <a:srgbClr val="800080"/>
    <a:srgbClr val="3C791D"/>
    <a:srgbClr val="0066FF"/>
    <a:srgbClr val="0000FF"/>
    <a:srgbClr val="0099FF"/>
    <a:srgbClr val="1C74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autoAdjust="0"/>
    <p:restoredTop sz="95073" autoAdjust="0"/>
  </p:normalViewPr>
  <p:slideViewPr>
    <p:cSldViewPr snapToGrid="0" snapToObjects="1">
      <p:cViewPr varScale="1">
        <p:scale>
          <a:sx n="132" d="100"/>
          <a:sy n="132" d="100"/>
        </p:scale>
        <p:origin x="204" y="152"/>
      </p:cViewPr>
      <p:guideLst>
        <p:guide orient="horz" pos="1620"/>
        <p:guide pos="2880"/>
      </p:guideLst>
    </p:cSldViewPr>
  </p:slideViewPr>
  <p:notesTextViewPr>
    <p:cViewPr>
      <p:scale>
        <a:sx n="100" d="100"/>
        <a:sy n="100" d="100"/>
      </p:scale>
      <p:origin x="0" y="0"/>
    </p:cViewPr>
  </p:notesTextViewPr>
  <p:sorterViewPr>
    <p:cViewPr>
      <p:scale>
        <a:sx n="66" d="100"/>
        <a:sy n="66" d="100"/>
      </p:scale>
      <p:origin x="0" y="5292"/>
    </p:cViewPr>
  </p:sorterViewPr>
  <p:notesViewPr>
    <p:cSldViewPr snapToGrid="0" snapToObjects="1">
      <p:cViewPr varScale="1">
        <p:scale>
          <a:sx n="90" d="100"/>
          <a:sy n="90" d="100"/>
        </p:scale>
        <p:origin x="633" y="63"/>
      </p:cViewPr>
      <p:guideLst>
        <p:guide orient="horz" pos="2160"/>
        <p:guide pos="3132"/>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6354" name="Rectangle 2"/>
          <p:cNvSpPr>
            <a:spLocks noGrp="1" noChangeArrowheads="1"/>
          </p:cNvSpPr>
          <p:nvPr>
            <p:ph type="hdr" sz="quarter"/>
          </p:nvPr>
        </p:nvSpPr>
        <p:spPr bwMode="auto">
          <a:xfrm>
            <a:off x="1" y="0"/>
            <a:ext cx="4310381" cy="3427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862" tIns="45931" rIns="91862" bIns="45931" numCol="1" anchor="t" anchorCtr="0" compatLnSpc="1">
            <a:prstTxWarp prst="textNoShape">
              <a:avLst/>
            </a:prstTxWarp>
          </a:bodyPr>
          <a:lstStyle>
            <a:lvl1pPr>
              <a:lnSpc>
                <a:spcPct val="100000"/>
              </a:lnSpc>
              <a:spcBef>
                <a:spcPct val="0"/>
              </a:spcBef>
              <a:defRPr sz="1200">
                <a:solidFill>
                  <a:schemeClr val="tx1"/>
                </a:solidFill>
                <a:latin typeface="Arial" charset="0"/>
              </a:defRPr>
            </a:lvl1pPr>
          </a:lstStyle>
          <a:p>
            <a:endParaRPr lang="en-US" altLang="zh-CN" dirty="0"/>
          </a:p>
        </p:txBody>
      </p:sp>
      <p:sp>
        <p:nvSpPr>
          <p:cNvPr id="356355" name="Rectangle 3"/>
          <p:cNvSpPr>
            <a:spLocks noGrp="1" noChangeArrowheads="1"/>
          </p:cNvSpPr>
          <p:nvPr>
            <p:ph type="dt" sz="quarter" idx="1"/>
          </p:nvPr>
        </p:nvSpPr>
        <p:spPr bwMode="auto">
          <a:xfrm>
            <a:off x="5633716" y="0"/>
            <a:ext cx="4310381" cy="3427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862" tIns="45931" rIns="91862" bIns="45931" numCol="1" anchor="t" anchorCtr="0" compatLnSpc="1">
            <a:prstTxWarp prst="textNoShape">
              <a:avLst/>
            </a:prstTxWarp>
          </a:bodyPr>
          <a:lstStyle>
            <a:lvl1pPr algn="r">
              <a:lnSpc>
                <a:spcPct val="100000"/>
              </a:lnSpc>
              <a:spcBef>
                <a:spcPct val="0"/>
              </a:spcBef>
              <a:defRPr sz="1200">
                <a:solidFill>
                  <a:schemeClr val="tx1"/>
                </a:solidFill>
                <a:latin typeface="Arial" charset="0"/>
              </a:defRPr>
            </a:lvl1pPr>
          </a:lstStyle>
          <a:p>
            <a:endParaRPr lang="en-US" altLang="zh-CN" dirty="0"/>
          </a:p>
        </p:txBody>
      </p:sp>
      <p:sp>
        <p:nvSpPr>
          <p:cNvPr id="356356" name="Rectangle 4"/>
          <p:cNvSpPr>
            <a:spLocks noGrp="1" noChangeArrowheads="1"/>
          </p:cNvSpPr>
          <p:nvPr>
            <p:ph type="ftr" sz="quarter" idx="2"/>
          </p:nvPr>
        </p:nvSpPr>
        <p:spPr bwMode="auto">
          <a:xfrm>
            <a:off x="1" y="6513660"/>
            <a:ext cx="4310381" cy="3427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862" tIns="45931" rIns="91862" bIns="45931" numCol="1" anchor="b" anchorCtr="0" compatLnSpc="1">
            <a:prstTxWarp prst="textNoShape">
              <a:avLst/>
            </a:prstTxWarp>
          </a:bodyPr>
          <a:lstStyle>
            <a:lvl1pPr>
              <a:lnSpc>
                <a:spcPct val="100000"/>
              </a:lnSpc>
              <a:spcBef>
                <a:spcPct val="0"/>
              </a:spcBef>
              <a:defRPr sz="1200">
                <a:solidFill>
                  <a:schemeClr val="tx1"/>
                </a:solidFill>
                <a:latin typeface="Arial" charset="0"/>
              </a:defRPr>
            </a:lvl1pPr>
          </a:lstStyle>
          <a:p>
            <a:endParaRPr lang="en-US" altLang="zh-CN" dirty="0"/>
          </a:p>
        </p:txBody>
      </p:sp>
      <p:sp>
        <p:nvSpPr>
          <p:cNvPr id="356357" name="Rectangle 5"/>
          <p:cNvSpPr>
            <a:spLocks noGrp="1" noChangeArrowheads="1"/>
          </p:cNvSpPr>
          <p:nvPr>
            <p:ph type="sldNum" sz="quarter" idx="3"/>
          </p:nvPr>
        </p:nvSpPr>
        <p:spPr bwMode="auto">
          <a:xfrm>
            <a:off x="5633716" y="6513660"/>
            <a:ext cx="4310381" cy="3427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862" tIns="45931" rIns="91862" bIns="45931" numCol="1" anchor="b" anchorCtr="0" compatLnSpc="1">
            <a:prstTxWarp prst="textNoShape">
              <a:avLst/>
            </a:prstTxWarp>
          </a:bodyPr>
          <a:lstStyle>
            <a:lvl1pPr algn="r">
              <a:lnSpc>
                <a:spcPct val="100000"/>
              </a:lnSpc>
              <a:spcBef>
                <a:spcPct val="0"/>
              </a:spcBef>
              <a:defRPr sz="1200">
                <a:solidFill>
                  <a:schemeClr val="tx1"/>
                </a:solidFill>
                <a:latin typeface="Arial" charset="0"/>
              </a:defRPr>
            </a:lvl1pPr>
          </a:lstStyle>
          <a:p>
            <a:fld id="{79CCE959-1391-4BD5-B99B-CE36CB1A5730}" type="slidenum">
              <a:rPr lang="en-US" altLang="zh-CN"/>
              <a:pPr/>
              <a:t>‹#›</a:t>
            </a:fld>
            <a:endParaRPr lang="en-US" altLang="zh-CN" dirty="0"/>
          </a:p>
        </p:txBody>
      </p:sp>
    </p:spTree>
    <p:extLst>
      <p:ext uri="{BB962C8B-B14F-4D97-AF65-F5344CB8AC3E}">
        <p14:creationId xmlns:p14="http://schemas.microsoft.com/office/powerpoint/2010/main" val="9812077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5618" name="Rectangle 2"/>
          <p:cNvSpPr>
            <a:spLocks noGrp="1" noChangeArrowheads="1"/>
          </p:cNvSpPr>
          <p:nvPr>
            <p:ph type="hdr" sz="quarter"/>
          </p:nvPr>
        </p:nvSpPr>
        <p:spPr bwMode="auto">
          <a:xfrm>
            <a:off x="1" y="0"/>
            <a:ext cx="4310381" cy="3427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88636" tIns="44318" rIns="88636" bIns="44318" numCol="1" anchor="t" anchorCtr="0" compatLnSpc="1">
            <a:prstTxWarp prst="textNoShape">
              <a:avLst/>
            </a:prstTxWarp>
          </a:bodyPr>
          <a:lstStyle>
            <a:lvl1pPr defTabSz="886798">
              <a:lnSpc>
                <a:spcPct val="100000"/>
              </a:lnSpc>
              <a:spcBef>
                <a:spcPct val="0"/>
              </a:spcBef>
              <a:defRPr sz="1200">
                <a:solidFill>
                  <a:schemeClr val="tx1"/>
                </a:solidFill>
                <a:latin typeface="Arial" charset="0"/>
              </a:defRPr>
            </a:lvl1pPr>
          </a:lstStyle>
          <a:p>
            <a:endParaRPr lang="en-US" altLang="zh-CN" dirty="0"/>
          </a:p>
        </p:txBody>
      </p:sp>
      <p:sp>
        <p:nvSpPr>
          <p:cNvPr id="495619" name="Rectangle 3"/>
          <p:cNvSpPr>
            <a:spLocks noGrp="1" noChangeArrowheads="1"/>
          </p:cNvSpPr>
          <p:nvPr>
            <p:ph type="dt" idx="1"/>
          </p:nvPr>
        </p:nvSpPr>
        <p:spPr bwMode="auto">
          <a:xfrm>
            <a:off x="5633716" y="0"/>
            <a:ext cx="4310381" cy="3427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88636" tIns="44318" rIns="88636" bIns="44318" numCol="1" anchor="t" anchorCtr="0" compatLnSpc="1">
            <a:prstTxWarp prst="textNoShape">
              <a:avLst/>
            </a:prstTxWarp>
          </a:bodyPr>
          <a:lstStyle>
            <a:lvl1pPr algn="r" defTabSz="886798">
              <a:lnSpc>
                <a:spcPct val="100000"/>
              </a:lnSpc>
              <a:spcBef>
                <a:spcPct val="0"/>
              </a:spcBef>
              <a:defRPr sz="1200">
                <a:solidFill>
                  <a:schemeClr val="tx1"/>
                </a:solidFill>
                <a:latin typeface="Arial" charset="0"/>
              </a:defRPr>
            </a:lvl1pPr>
          </a:lstStyle>
          <a:p>
            <a:endParaRPr lang="en-US" altLang="zh-CN" dirty="0"/>
          </a:p>
        </p:txBody>
      </p:sp>
      <p:sp>
        <p:nvSpPr>
          <p:cNvPr id="495620" name="Rectangle 4"/>
          <p:cNvSpPr>
            <a:spLocks noGrp="1" noRot="1" noChangeAspect="1" noChangeArrowheads="1" noTextEdit="1"/>
          </p:cNvSpPr>
          <p:nvPr>
            <p:ph type="sldImg" idx="2"/>
          </p:nvPr>
        </p:nvSpPr>
        <p:spPr bwMode="auto">
          <a:xfrm>
            <a:off x="2687638" y="515938"/>
            <a:ext cx="4568825" cy="2570162"/>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495621" name="Rectangle 5"/>
          <p:cNvSpPr>
            <a:spLocks noGrp="1" noChangeArrowheads="1"/>
          </p:cNvSpPr>
          <p:nvPr>
            <p:ph type="body" sz="quarter" idx="3"/>
          </p:nvPr>
        </p:nvSpPr>
        <p:spPr bwMode="auto">
          <a:xfrm>
            <a:off x="994092" y="3257630"/>
            <a:ext cx="7957504" cy="308465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88636" tIns="44318" rIns="88636" bIns="44318"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95622" name="Rectangle 6"/>
          <p:cNvSpPr>
            <a:spLocks noGrp="1" noChangeArrowheads="1"/>
          </p:cNvSpPr>
          <p:nvPr>
            <p:ph type="ftr" sz="quarter" idx="4"/>
          </p:nvPr>
        </p:nvSpPr>
        <p:spPr bwMode="auto">
          <a:xfrm>
            <a:off x="1" y="6515260"/>
            <a:ext cx="4310381" cy="34113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88636" tIns="44318" rIns="88636" bIns="44318" numCol="1" anchor="b" anchorCtr="0" compatLnSpc="1">
            <a:prstTxWarp prst="textNoShape">
              <a:avLst/>
            </a:prstTxWarp>
          </a:bodyPr>
          <a:lstStyle>
            <a:lvl1pPr defTabSz="886798">
              <a:lnSpc>
                <a:spcPct val="100000"/>
              </a:lnSpc>
              <a:spcBef>
                <a:spcPct val="0"/>
              </a:spcBef>
              <a:defRPr sz="1200">
                <a:solidFill>
                  <a:schemeClr val="tx1"/>
                </a:solidFill>
                <a:latin typeface="Arial" charset="0"/>
              </a:defRPr>
            </a:lvl1pPr>
          </a:lstStyle>
          <a:p>
            <a:endParaRPr lang="en-US" altLang="zh-CN" dirty="0"/>
          </a:p>
        </p:txBody>
      </p:sp>
      <p:sp>
        <p:nvSpPr>
          <p:cNvPr id="495623" name="Rectangle 7"/>
          <p:cNvSpPr>
            <a:spLocks noGrp="1" noChangeArrowheads="1"/>
          </p:cNvSpPr>
          <p:nvPr>
            <p:ph type="sldNum" sz="quarter" idx="5"/>
          </p:nvPr>
        </p:nvSpPr>
        <p:spPr bwMode="auto">
          <a:xfrm>
            <a:off x="5633716" y="6515260"/>
            <a:ext cx="4310381" cy="34113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88636" tIns="44318" rIns="88636" bIns="44318" numCol="1" anchor="b" anchorCtr="0" compatLnSpc="1">
            <a:prstTxWarp prst="textNoShape">
              <a:avLst/>
            </a:prstTxWarp>
          </a:bodyPr>
          <a:lstStyle>
            <a:lvl1pPr algn="r" defTabSz="886798">
              <a:lnSpc>
                <a:spcPct val="100000"/>
              </a:lnSpc>
              <a:spcBef>
                <a:spcPct val="0"/>
              </a:spcBef>
              <a:defRPr sz="1200">
                <a:solidFill>
                  <a:schemeClr val="tx1"/>
                </a:solidFill>
                <a:latin typeface="Arial" charset="0"/>
              </a:defRPr>
            </a:lvl1pPr>
          </a:lstStyle>
          <a:p>
            <a:fld id="{9C9E5731-D742-4872-BA83-96A6D577BFA3}" type="slidenum">
              <a:rPr lang="en-US" altLang="zh-CN"/>
              <a:pPr/>
              <a:t>‹#›</a:t>
            </a:fld>
            <a:endParaRPr lang="en-US" altLang="zh-CN" dirty="0"/>
          </a:p>
        </p:txBody>
      </p:sp>
    </p:spTree>
    <p:extLst>
      <p:ext uri="{BB962C8B-B14F-4D97-AF65-F5344CB8AC3E}">
        <p14:creationId xmlns:p14="http://schemas.microsoft.com/office/powerpoint/2010/main" val="1517570996"/>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宋体" pitchFamily="2" charset="-122"/>
        <a:cs typeface="+mn-cs"/>
      </a:defRPr>
    </a:lvl1pPr>
    <a:lvl2pPr marL="457200" algn="l" rtl="0" fontAlgn="base">
      <a:spcBef>
        <a:spcPct val="30000"/>
      </a:spcBef>
      <a:spcAft>
        <a:spcPct val="0"/>
      </a:spcAft>
      <a:defRPr sz="1200" kern="1200">
        <a:solidFill>
          <a:schemeClr val="tx1"/>
        </a:solidFill>
        <a:latin typeface="Arial" charset="0"/>
        <a:ea typeface="宋体" pitchFamily="2" charset="-122"/>
        <a:cs typeface="+mn-cs"/>
      </a:defRPr>
    </a:lvl2pPr>
    <a:lvl3pPr marL="914400" algn="l" rtl="0" fontAlgn="base">
      <a:spcBef>
        <a:spcPct val="30000"/>
      </a:spcBef>
      <a:spcAft>
        <a:spcPct val="0"/>
      </a:spcAft>
      <a:defRPr sz="1200" kern="1200">
        <a:solidFill>
          <a:schemeClr val="tx1"/>
        </a:solidFill>
        <a:latin typeface="Arial" charset="0"/>
        <a:ea typeface="宋体" pitchFamily="2" charset="-122"/>
        <a:cs typeface="+mn-cs"/>
      </a:defRPr>
    </a:lvl3pPr>
    <a:lvl4pPr marL="1371600" algn="l" rtl="0" fontAlgn="base">
      <a:spcBef>
        <a:spcPct val="30000"/>
      </a:spcBef>
      <a:spcAft>
        <a:spcPct val="0"/>
      </a:spcAft>
      <a:defRPr sz="1200" kern="1200">
        <a:solidFill>
          <a:schemeClr val="tx1"/>
        </a:solidFill>
        <a:latin typeface="Arial" charset="0"/>
        <a:ea typeface="宋体" pitchFamily="2" charset="-122"/>
        <a:cs typeface="+mn-cs"/>
      </a:defRPr>
    </a:lvl4pPr>
    <a:lvl5pPr marL="1828800" algn="l" rtl="0" fontAlgn="base">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50F832-F9D0-4668-8C23-55FC5463E043}" type="slidenum">
              <a:rPr lang="en-US" altLang="zh-CN"/>
              <a:pPr/>
              <a:t>1</a:t>
            </a:fld>
            <a:endParaRPr lang="en-US" altLang="zh-CN" dirty="0"/>
          </a:p>
        </p:txBody>
      </p:sp>
      <p:sp>
        <p:nvSpPr>
          <p:cNvPr id="496642" name="Rectangle 2"/>
          <p:cNvSpPr>
            <a:spLocks noGrp="1" noRot="1" noChangeAspect="1" noChangeArrowheads="1" noTextEdit="1"/>
          </p:cNvSpPr>
          <p:nvPr>
            <p:ph type="sldImg"/>
          </p:nvPr>
        </p:nvSpPr>
        <p:spPr>
          <a:xfrm>
            <a:off x="2687638" y="515938"/>
            <a:ext cx="4568825" cy="2570162"/>
          </a:xfrm>
          <a:ln/>
        </p:spPr>
      </p:sp>
      <p:sp>
        <p:nvSpPr>
          <p:cNvPr id="4966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2430507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687638" y="515938"/>
            <a:ext cx="4568825" cy="2570162"/>
          </a:xfrm>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kumimoji="1" lang="zh-CN" altLang="en-US" dirty="0"/>
          </a:p>
        </p:txBody>
      </p:sp>
      <p:sp>
        <p:nvSpPr>
          <p:cNvPr id="4" name="幻灯片编号占位符 3"/>
          <p:cNvSpPr>
            <a:spLocks noGrp="1"/>
          </p:cNvSpPr>
          <p:nvPr>
            <p:ph type="sldNum" sz="quarter" idx="10"/>
          </p:nvPr>
        </p:nvSpPr>
        <p:spPr/>
        <p:txBody>
          <a:bodyPr/>
          <a:lstStyle/>
          <a:p>
            <a:fld id="{9C9E5731-D742-4872-BA83-96A6D577BFA3}" type="slidenum">
              <a:rPr lang="en-US" altLang="zh-CN" smtClean="0"/>
              <a:pPr/>
              <a:t>10</a:t>
            </a:fld>
            <a:endParaRPr lang="en-US" altLang="zh-CN" dirty="0"/>
          </a:p>
        </p:txBody>
      </p:sp>
    </p:spTree>
    <p:extLst>
      <p:ext uri="{BB962C8B-B14F-4D97-AF65-F5344CB8AC3E}">
        <p14:creationId xmlns:p14="http://schemas.microsoft.com/office/powerpoint/2010/main" val="1543519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687638" y="515938"/>
            <a:ext cx="4568825" cy="2570162"/>
          </a:xfrm>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kumimoji="1" lang="zh-CN" altLang="en-US" dirty="0"/>
          </a:p>
        </p:txBody>
      </p:sp>
      <p:sp>
        <p:nvSpPr>
          <p:cNvPr id="4" name="幻灯片编号占位符 3"/>
          <p:cNvSpPr>
            <a:spLocks noGrp="1"/>
          </p:cNvSpPr>
          <p:nvPr>
            <p:ph type="sldNum" sz="quarter" idx="10"/>
          </p:nvPr>
        </p:nvSpPr>
        <p:spPr/>
        <p:txBody>
          <a:bodyPr/>
          <a:lstStyle/>
          <a:p>
            <a:fld id="{9C9E5731-D742-4872-BA83-96A6D577BFA3}" type="slidenum">
              <a:rPr lang="en-US" altLang="zh-CN" smtClean="0"/>
              <a:pPr/>
              <a:t>11</a:t>
            </a:fld>
            <a:endParaRPr lang="en-US" altLang="zh-CN" dirty="0"/>
          </a:p>
        </p:txBody>
      </p:sp>
    </p:spTree>
    <p:extLst>
      <p:ext uri="{BB962C8B-B14F-4D97-AF65-F5344CB8AC3E}">
        <p14:creationId xmlns:p14="http://schemas.microsoft.com/office/powerpoint/2010/main" val="270685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687638" y="515938"/>
            <a:ext cx="4568825" cy="2570162"/>
          </a:xfrm>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kumimoji="1" lang="zh-CN" altLang="en-US" dirty="0"/>
          </a:p>
        </p:txBody>
      </p:sp>
      <p:sp>
        <p:nvSpPr>
          <p:cNvPr id="4" name="幻灯片编号占位符 3"/>
          <p:cNvSpPr>
            <a:spLocks noGrp="1"/>
          </p:cNvSpPr>
          <p:nvPr>
            <p:ph type="sldNum" sz="quarter" idx="10"/>
          </p:nvPr>
        </p:nvSpPr>
        <p:spPr/>
        <p:txBody>
          <a:bodyPr/>
          <a:lstStyle/>
          <a:p>
            <a:fld id="{9C9E5731-D742-4872-BA83-96A6D577BFA3}" type="slidenum">
              <a:rPr lang="en-US" altLang="zh-CN" smtClean="0"/>
              <a:pPr/>
              <a:t>12</a:t>
            </a:fld>
            <a:endParaRPr lang="en-US" altLang="zh-CN" dirty="0"/>
          </a:p>
        </p:txBody>
      </p:sp>
    </p:spTree>
    <p:extLst>
      <p:ext uri="{BB962C8B-B14F-4D97-AF65-F5344CB8AC3E}">
        <p14:creationId xmlns:p14="http://schemas.microsoft.com/office/powerpoint/2010/main" val="662745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143BED70-623C-4CE4-987F-1D9CE5CBD174}" type="slidenum">
              <a:rPr lang="en-US" altLang="zh-CN"/>
              <a:pPr/>
              <a:t>13</a:t>
            </a:fld>
            <a:endParaRPr lang="en-US" altLang="zh-CN" dirty="0"/>
          </a:p>
        </p:txBody>
      </p:sp>
      <p:sp>
        <p:nvSpPr>
          <p:cNvPr id="79874" name="Rectangle 7"/>
          <p:cNvSpPr txBox="1">
            <a:spLocks noGrp="1" noChangeArrowheads="1"/>
          </p:cNvSpPr>
          <p:nvPr/>
        </p:nvSpPr>
        <p:spPr bwMode="auto">
          <a:xfrm>
            <a:off x="5633589" y="6513909"/>
            <a:ext cx="4309798" cy="342900"/>
          </a:xfrm>
          <a:prstGeom prst="rect">
            <a:avLst/>
          </a:prstGeom>
          <a:noFill/>
          <a:ln>
            <a:miter lim="800000"/>
            <a:headEnd/>
            <a:tailEnd/>
          </a:ln>
        </p:spPr>
        <p:txBody>
          <a:bodyPr lIns="91870" tIns="45935" rIns="91870" bIns="45935" anchor="b"/>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r">
              <a:buFont typeface="Calibri" pitchFamily="34" charset="0"/>
              <a:buNone/>
            </a:pPr>
            <a:fld id="{10BFDEE6-F8E0-49D3-B3D9-D5628F9B2AB3}" type="slidenum">
              <a:rPr lang="en-US" sz="1200">
                <a:latin typeface="Calibri" pitchFamily="34" charset="0"/>
                <a:ea typeface="Bitstream Vera Sans"/>
                <a:cs typeface="Bitstream Vera Sans"/>
              </a:rPr>
              <a:pPr algn="r">
                <a:buFont typeface="Calibri" pitchFamily="34" charset="0"/>
                <a:buNone/>
              </a:pPr>
              <a:t>13</a:t>
            </a:fld>
            <a:endParaRPr lang="en-US" sz="1200" dirty="0">
              <a:latin typeface="Calibri" pitchFamily="34" charset="0"/>
              <a:ea typeface="Bitstream Vera Sans"/>
              <a:cs typeface="Bitstream Vera Sans"/>
            </a:endParaRPr>
          </a:p>
        </p:txBody>
      </p:sp>
      <p:sp>
        <p:nvSpPr>
          <p:cNvPr id="820227" name="Rectangle 2"/>
          <p:cNvSpPr>
            <a:spLocks noGrp="1" noRot="1" noChangeAspect="1" noChangeArrowheads="1" noTextEdit="1"/>
          </p:cNvSpPr>
          <p:nvPr>
            <p:ph type="sldImg"/>
          </p:nvPr>
        </p:nvSpPr>
        <p:spPr>
          <a:xfrm>
            <a:off x="2687638" y="515938"/>
            <a:ext cx="4568825" cy="2570162"/>
          </a:xfrm>
          <a:ln/>
          <a:extLst>
            <a:ext uri="{909E8E84-426E-40dd-AFC4-6F175D3DCCD1}">
              <a14:hiddenFill xmlns:a14="http://schemas.microsoft.com/office/drawing/2010/main" xmlns="">
                <a:noFill/>
              </a14:hiddenFill>
            </a:ext>
          </a:extLst>
        </p:spPr>
      </p:sp>
      <p:sp>
        <p:nvSpPr>
          <p:cNvPr id="820228" name="Rectangle 3"/>
          <p:cNvSpPr>
            <a:spLocks noGrp="1" noChangeArrowheads="1"/>
          </p:cNvSpPr>
          <p:nvPr>
            <p:ph type="body" idx="1"/>
          </p:nvPr>
        </p:nvSpPr>
        <p:spPr/>
        <p:txBody>
          <a:bodyPr lIns="86879" tIns="43438" rIns="86879" bIns="43438"/>
          <a:lstStyle/>
          <a:p>
            <a:endParaRPr lang="zh-CN" altLang="zh-CN">
              <a:latin typeface="Times New Roman" pitchFamily="18" charset="0"/>
            </a:endParaRPr>
          </a:p>
        </p:txBody>
      </p:sp>
    </p:spTree>
    <p:extLst>
      <p:ext uri="{BB962C8B-B14F-4D97-AF65-F5344CB8AC3E}">
        <p14:creationId xmlns:p14="http://schemas.microsoft.com/office/powerpoint/2010/main" val="2355477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687638" y="515938"/>
            <a:ext cx="4568825" cy="2570162"/>
          </a:xfrm>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kumimoji="1" lang="zh-CN" altLang="en-US" dirty="0"/>
          </a:p>
        </p:txBody>
      </p:sp>
      <p:sp>
        <p:nvSpPr>
          <p:cNvPr id="4" name="幻灯片编号占位符 3"/>
          <p:cNvSpPr>
            <a:spLocks noGrp="1"/>
          </p:cNvSpPr>
          <p:nvPr>
            <p:ph type="sldNum" sz="quarter" idx="10"/>
          </p:nvPr>
        </p:nvSpPr>
        <p:spPr/>
        <p:txBody>
          <a:bodyPr/>
          <a:lstStyle/>
          <a:p>
            <a:fld id="{9C9E5731-D742-4872-BA83-96A6D577BFA3}" type="slidenum">
              <a:rPr lang="en-US" altLang="zh-CN" smtClean="0"/>
              <a:pPr/>
              <a:t>2</a:t>
            </a:fld>
            <a:endParaRPr lang="en-US" altLang="zh-CN" dirty="0"/>
          </a:p>
        </p:txBody>
      </p:sp>
    </p:spTree>
    <p:extLst>
      <p:ext uri="{BB962C8B-B14F-4D97-AF65-F5344CB8AC3E}">
        <p14:creationId xmlns:p14="http://schemas.microsoft.com/office/powerpoint/2010/main" val="717535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687638" y="515938"/>
            <a:ext cx="4568825" cy="2570162"/>
          </a:xfrm>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kumimoji="1" lang="zh-CN" altLang="en-US" dirty="0"/>
          </a:p>
        </p:txBody>
      </p:sp>
      <p:sp>
        <p:nvSpPr>
          <p:cNvPr id="4" name="幻灯片编号占位符 3"/>
          <p:cNvSpPr>
            <a:spLocks noGrp="1"/>
          </p:cNvSpPr>
          <p:nvPr>
            <p:ph type="sldNum" sz="quarter" idx="10"/>
          </p:nvPr>
        </p:nvSpPr>
        <p:spPr/>
        <p:txBody>
          <a:bodyPr/>
          <a:lstStyle/>
          <a:p>
            <a:fld id="{9C9E5731-D742-4872-BA83-96A6D577BFA3}" type="slidenum">
              <a:rPr lang="en-US" altLang="zh-CN" smtClean="0"/>
              <a:pPr/>
              <a:t>3</a:t>
            </a:fld>
            <a:endParaRPr lang="en-US" altLang="zh-CN" dirty="0"/>
          </a:p>
        </p:txBody>
      </p:sp>
    </p:spTree>
    <p:extLst>
      <p:ext uri="{BB962C8B-B14F-4D97-AF65-F5344CB8AC3E}">
        <p14:creationId xmlns:p14="http://schemas.microsoft.com/office/powerpoint/2010/main" val="2327131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687638" y="515938"/>
            <a:ext cx="4568825" cy="2570162"/>
          </a:xfrm>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kumimoji="1" lang="zh-CN" altLang="en-US" dirty="0"/>
          </a:p>
        </p:txBody>
      </p:sp>
      <p:sp>
        <p:nvSpPr>
          <p:cNvPr id="4" name="幻灯片编号占位符 3"/>
          <p:cNvSpPr>
            <a:spLocks noGrp="1"/>
          </p:cNvSpPr>
          <p:nvPr>
            <p:ph type="sldNum" sz="quarter" idx="10"/>
          </p:nvPr>
        </p:nvSpPr>
        <p:spPr/>
        <p:txBody>
          <a:bodyPr/>
          <a:lstStyle/>
          <a:p>
            <a:fld id="{9C9E5731-D742-4872-BA83-96A6D577BFA3}" type="slidenum">
              <a:rPr lang="en-US" altLang="zh-CN" smtClean="0"/>
              <a:pPr/>
              <a:t>4</a:t>
            </a:fld>
            <a:endParaRPr lang="en-US" altLang="zh-CN" dirty="0"/>
          </a:p>
        </p:txBody>
      </p:sp>
    </p:spTree>
    <p:extLst>
      <p:ext uri="{BB962C8B-B14F-4D97-AF65-F5344CB8AC3E}">
        <p14:creationId xmlns:p14="http://schemas.microsoft.com/office/powerpoint/2010/main" val="91869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687638" y="515938"/>
            <a:ext cx="4568825" cy="2570162"/>
          </a:xfrm>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kumimoji="1" lang="zh-CN" altLang="en-US" dirty="0"/>
          </a:p>
        </p:txBody>
      </p:sp>
      <p:sp>
        <p:nvSpPr>
          <p:cNvPr id="4" name="幻灯片编号占位符 3"/>
          <p:cNvSpPr>
            <a:spLocks noGrp="1"/>
          </p:cNvSpPr>
          <p:nvPr>
            <p:ph type="sldNum" sz="quarter" idx="10"/>
          </p:nvPr>
        </p:nvSpPr>
        <p:spPr/>
        <p:txBody>
          <a:bodyPr/>
          <a:lstStyle/>
          <a:p>
            <a:fld id="{9C9E5731-D742-4872-BA83-96A6D577BFA3}" type="slidenum">
              <a:rPr lang="en-US" altLang="zh-CN" smtClean="0"/>
              <a:pPr/>
              <a:t>5</a:t>
            </a:fld>
            <a:endParaRPr lang="en-US" altLang="zh-CN" dirty="0"/>
          </a:p>
        </p:txBody>
      </p:sp>
    </p:spTree>
    <p:extLst>
      <p:ext uri="{BB962C8B-B14F-4D97-AF65-F5344CB8AC3E}">
        <p14:creationId xmlns:p14="http://schemas.microsoft.com/office/powerpoint/2010/main" val="1501428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687638" y="515938"/>
            <a:ext cx="4568825" cy="2570162"/>
          </a:xfrm>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kumimoji="1" lang="zh-CN" altLang="en-US" dirty="0"/>
          </a:p>
        </p:txBody>
      </p:sp>
      <p:sp>
        <p:nvSpPr>
          <p:cNvPr id="4" name="幻灯片编号占位符 3"/>
          <p:cNvSpPr>
            <a:spLocks noGrp="1"/>
          </p:cNvSpPr>
          <p:nvPr>
            <p:ph type="sldNum" sz="quarter" idx="10"/>
          </p:nvPr>
        </p:nvSpPr>
        <p:spPr/>
        <p:txBody>
          <a:bodyPr/>
          <a:lstStyle/>
          <a:p>
            <a:fld id="{9C9E5731-D742-4872-BA83-96A6D577BFA3}" type="slidenum">
              <a:rPr lang="en-US" altLang="zh-CN" smtClean="0"/>
              <a:pPr/>
              <a:t>6</a:t>
            </a:fld>
            <a:endParaRPr lang="en-US" altLang="zh-CN" dirty="0"/>
          </a:p>
        </p:txBody>
      </p:sp>
    </p:spTree>
    <p:extLst>
      <p:ext uri="{BB962C8B-B14F-4D97-AF65-F5344CB8AC3E}">
        <p14:creationId xmlns:p14="http://schemas.microsoft.com/office/powerpoint/2010/main" val="2317414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687638" y="515938"/>
            <a:ext cx="4568825" cy="2570162"/>
          </a:xfrm>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kumimoji="1" lang="zh-CN" altLang="en-US" dirty="0"/>
          </a:p>
        </p:txBody>
      </p:sp>
      <p:sp>
        <p:nvSpPr>
          <p:cNvPr id="4" name="幻灯片编号占位符 3"/>
          <p:cNvSpPr>
            <a:spLocks noGrp="1"/>
          </p:cNvSpPr>
          <p:nvPr>
            <p:ph type="sldNum" sz="quarter" idx="10"/>
          </p:nvPr>
        </p:nvSpPr>
        <p:spPr/>
        <p:txBody>
          <a:bodyPr/>
          <a:lstStyle/>
          <a:p>
            <a:fld id="{9C9E5731-D742-4872-BA83-96A6D577BFA3}" type="slidenum">
              <a:rPr lang="en-US" altLang="zh-CN" smtClean="0"/>
              <a:pPr/>
              <a:t>7</a:t>
            </a:fld>
            <a:endParaRPr lang="en-US" altLang="zh-CN" dirty="0"/>
          </a:p>
        </p:txBody>
      </p:sp>
    </p:spTree>
    <p:extLst>
      <p:ext uri="{BB962C8B-B14F-4D97-AF65-F5344CB8AC3E}">
        <p14:creationId xmlns:p14="http://schemas.microsoft.com/office/powerpoint/2010/main" val="2789345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687638" y="515938"/>
            <a:ext cx="4568825" cy="2570162"/>
          </a:xfrm>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kumimoji="1" lang="zh-CN" altLang="en-US" dirty="0"/>
          </a:p>
        </p:txBody>
      </p:sp>
      <p:sp>
        <p:nvSpPr>
          <p:cNvPr id="4" name="幻灯片编号占位符 3"/>
          <p:cNvSpPr>
            <a:spLocks noGrp="1"/>
          </p:cNvSpPr>
          <p:nvPr>
            <p:ph type="sldNum" sz="quarter" idx="10"/>
          </p:nvPr>
        </p:nvSpPr>
        <p:spPr/>
        <p:txBody>
          <a:bodyPr/>
          <a:lstStyle/>
          <a:p>
            <a:fld id="{9C9E5731-D742-4872-BA83-96A6D577BFA3}" type="slidenum">
              <a:rPr lang="en-US" altLang="zh-CN" smtClean="0"/>
              <a:pPr/>
              <a:t>8</a:t>
            </a:fld>
            <a:endParaRPr lang="en-US" altLang="zh-CN" dirty="0"/>
          </a:p>
        </p:txBody>
      </p:sp>
    </p:spTree>
    <p:extLst>
      <p:ext uri="{BB962C8B-B14F-4D97-AF65-F5344CB8AC3E}">
        <p14:creationId xmlns:p14="http://schemas.microsoft.com/office/powerpoint/2010/main" val="763709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687638" y="515938"/>
            <a:ext cx="4568825" cy="2570162"/>
          </a:xfrm>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kumimoji="1" lang="zh-CN" altLang="en-US" dirty="0"/>
          </a:p>
        </p:txBody>
      </p:sp>
      <p:sp>
        <p:nvSpPr>
          <p:cNvPr id="4" name="幻灯片编号占位符 3"/>
          <p:cNvSpPr>
            <a:spLocks noGrp="1"/>
          </p:cNvSpPr>
          <p:nvPr>
            <p:ph type="sldNum" sz="quarter" idx="10"/>
          </p:nvPr>
        </p:nvSpPr>
        <p:spPr/>
        <p:txBody>
          <a:bodyPr/>
          <a:lstStyle/>
          <a:p>
            <a:fld id="{9C9E5731-D742-4872-BA83-96A6D577BFA3}" type="slidenum">
              <a:rPr lang="en-US" altLang="zh-CN" smtClean="0"/>
              <a:pPr/>
              <a:t>9</a:t>
            </a:fld>
            <a:endParaRPr lang="en-US" altLang="zh-CN" dirty="0"/>
          </a:p>
        </p:txBody>
      </p:sp>
    </p:spTree>
    <p:extLst>
      <p:ext uri="{BB962C8B-B14F-4D97-AF65-F5344CB8AC3E}">
        <p14:creationId xmlns:p14="http://schemas.microsoft.com/office/powerpoint/2010/main" val="3805575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0"/>
            <a:ext cx="7772400" cy="1102519"/>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CN" altLang="en-US"/>
              <a:t>单击此处编辑母版副标题样式</a:t>
            </a:r>
          </a:p>
        </p:txBody>
      </p:sp>
    </p:spTree>
    <p:extLst>
      <p:ext uri="{BB962C8B-B14F-4D97-AF65-F5344CB8AC3E}">
        <p14:creationId xmlns:p14="http://schemas.microsoft.com/office/powerpoint/2010/main" val="3054320804"/>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873361045"/>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80"/>
            <a:ext cx="2057400" cy="4388644"/>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80"/>
            <a:ext cx="6019800" cy="4388644"/>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216904813"/>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0"/>
            <a:ext cx="7772400" cy="1102519"/>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CN" altLang="en-US"/>
              <a:t>单击此处编辑母版副标题样式</a:t>
            </a:r>
          </a:p>
        </p:txBody>
      </p:sp>
    </p:spTree>
    <p:extLst>
      <p:ext uri="{BB962C8B-B14F-4D97-AF65-F5344CB8AC3E}">
        <p14:creationId xmlns:p14="http://schemas.microsoft.com/office/powerpoint/2010/main" val="446189273"/>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200151"/>
            <a:ext cx="8229600" cy="3394472"/>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544245179"/>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821673"/>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0"/>
            <a:ext cx="7772400" cy="1102519"/>
          </a:xfrm>
          <a:prstGeom prst="rect">
            <a:avLst/>
          </a:prstGeom>
        </p:spPr>
        <p:txBody>
          <a:bodyPr/>
          <a:lstStyle/>
          <a:p>
            <a:r>
              <a:rPr lang="zh-CN" altLang="en-US" dirty="0"/>
              <a:t>单击此处编辑母版标题样式</a:t>
            </a:r>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CN" altLang="en-US"/>
              <a:t>单击此处编辑母版副标题样式</a:t>
            </a:r>
          </a:p>
        </p:txBody>
      </p:sp>
    </p:spTree>
    <p:extLst>
      <p:ext uri="{BB962C8B-B14F-4D97-AF65-F5344CB8AC3E}">
        <p14:creationId xmlns:p14="http://schemas.microsoft.com/office/powerpoint/2010/main" val="343952806"/>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200151"/>
            <a:ext cx="8229600" cy="3394472"/>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522091303"/>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923286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200151"/>
            <a:ext cx="8229600" cy="3394472"/>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45782881"/>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Tree>
    <p:extLst>
      <p:ext uri="{BB962C8B-B14F-4D97-AF65-F5344CB8AC3E}">
        <p14:creationId xmlns:p14="http://schemas.microsoft.com/office/powerpoint/2010/main" val="323765311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200151"/>
            <a:ext cx="4038600" cy="3394472"/>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1"/>
            <a:ext cx="4038600" cy="3394472"/>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35822490"/>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8" y="1151335"/>
            <a:ext cx="4041775" cy="47982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45028" y="1631156"/>
            <a:ext cx="4041775" cy="2963466"/>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63204594"/>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80996147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3885686"/>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a:prstGeom prst="rect">
            <a:avLst/>
          </a:prstGeo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3575050" y="204789"/>
            <a:ext cx="5111750" cy="438983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3" y="1076327"/>
            <a:ext cx="3008313" cy="3518297"/>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Tree>
    <p:extLst>
      <p:ext uri="{BB962C8B-B14F-4D97-AF65-F5344CB8AC3E}">
        <p14:creationId xmlns:p14="http://schemas.microsoft.com/office/powerpoint/2010/main" val="38696735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a:prstGeom prst="rect">
            <a:avLst/>
          </a:prstGeo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1792288" y="4025504"/>
            <a:ext cx="5486400" cy="603647"/>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Tree>
    <p:extLst>
      <p:ext uri="{BB962C8B-B14F-4D97-AF65-F5344CB8AC3E}">
        <p14:creationId xmlns:p14="http://schemas.microsoft.com/office/powerpoint/2010/main" val="397335268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5" Type="http://schemas.openxmlformats.org/officeDocument/2006/relationships/image" Target="../media/image4.tiff"/><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pattFill prst="dkHorz">
          <a:fgClr>
            <a:srgbClr val="B2E599"/>
          </a:fgClr>
          <a:bgClr>
            <a:schemeClr val="bg1"/>
          </a:bgClr>
        </a:pattFill>
        <a:effectLst/>
      </p:bgPr>
    </p:bg>
    <p:spTree>
      <p:nvGrpSpPr>
        <p:cNvPr id="1" name=""/>
        <p:cNvGrpSpPr/>
        <p:nvPr/>
      </p:nvGrpSpPr>
      <p:grpSpPr>
        <a:xfrm>
          <a:off x="0" y="0"/>
          <a:ext cx="0" cy="0"/>
          <a:chOff x="0" y="0"/>
          <a:chExt cx="0" cy="0"/>
        </a:xfrm>
      </p:grpSpPr>
      <p:graphicFrame>
        <p:nvGraphicFramePr>
          <p:cNvPr id="291888" name="Object 48"/>
          <p:cNvGraphicFramePr>
            <a:graphicFrameLocks noChangeAspect="1"/>
          </p:cNvGraphicFramePr>
          <p:nvPr/>
        </p:nvGraphicFramePr>
        <p:xfrm>
          <a:off x="0" y="735806"/>
          <a:ext cx="1187450" cy="1133475"/>
        </p:xfrm>
        <a:graphic>
          <a:graphicData uri="http://schemas.openxmlformats.org/presentationml/2006/ole">
            <mc:AlternateContent xmlns:mc="http://schemas.openxmlformats.org/markup-compatibility/2006">
              <mc:Choice xmlns:v="urn:schemas-microsoft-com:vml" Requires="v">
                <p:oleObj spid="_x0000_s537340" name="Image" r:id="rId14" imgW="1015515" imgH="1244006" progId="">
                  <p:embed/>
                </p:oleObj>
              </mc:Choice>
              <mc:Fallback>
                <p:oleObj name="Image" r:id="rId14" imgW="1015515" imgH="1244006" progId="">
                  <p:embed/>
                  <p:pic>
                    <p:nvPicPr>
                      <p:cNvPr id="0" name="Picture 390"/>
                      <p:cNvPicPr>
                        <a:picLocks noChangeAspect="1" noChangeArrowheads="1"/>
                      </p:cNvPicPr>
                      <p:nvPr/>
                    </p:nvPicPr>
                    <p:blipFill>
                      <a:blip r:embed="rId15">
                        <a:extLst>
                          <a:ext uri="{28A0092B-C50C-407E-A947-70E740481C1C}">
                            <a14:useLocalDpi xmlns:a14="http://schemas.microsoft.com/office/drawing/2010/main" val="0"/>
                          </a:ext>
                        </a:extLst>
                      </a:blip>
                      <a:srcRect l="10846" t="3816"/>
                      <a:stretch>
                        <a:fillRect/>
                      </a:stretch>
                    </p:blipFill>
                    <p:spPr bwMode="auto">
                      <a:xfrm>
                        <a:off x="0" y="735806"/>
                        <a:ext cx="1187450" cy="1133475"/>
                      </a:xfrm>
                      <a:prstGeom prst="rect">
                        <a:avLst/>
                      </a:prstGeom>
                      <a:noFill/>
                      <a:ln>
                        <a:noFill/>
                      </a:ln>
                      <a:extLst>
                        <a:ext uri="{909E8E84-426E-40dd-AFC4-6F175D3DCCD1}">
                          <a14:hiddenFill xmlns:a14="http://schemas.microsoft.com/office/drawing/2010/main" xmlns="">
                            <a:solidFill>
                              <a:srgbClr val="BBE0E3"/>
                            </a:solidFill>
                          </a14:hiddenFill>
                        </a:ext>
                        <a:ext uri="{91240B29-F687-4f45-9708-019B960494DF}">
                          <a14:hiddenLine xmlns:a14="http://schemas.microsoft.com/office/drawing/2010/main" xmlns="" w="9525">
                            <a:solidFill>
                              <a:schemeClr val="tx1"/>
                            </a:solidFill>
                            <a:miter lim="800000"/>
                            <a:headEnd/>
                            <a:tailEnd/>
                          </a14:hiddenLine>
                        </a:ext>
                      </a:extLst>
                    </p:spPr>
                  </p:pic>
                </p:oleObj>
              </mc:Fallback>
            </mc:AlternateContent>
          </a:graphicData>
        </a:graphic>
      </p:graphicFrame>
      <p:sp>
        <p:nvSpPr>
          <p:cNvPr id="291889" name="Rectangle 49" descr="虚线网格"/>
          <p:cNvSpPr>
            <a:spLocks noChangeArrowheads="1"/>
          </p:cNvSpPr>
          <p:nvPr/>
        </p:nvSpPr>
        <p:spPr bwMode="auto">
          <a:xfrm>
            <a:off x="1258888" y="411957"/>
            <a:ext cx="7885112" cy="4731544"/>
          </a:xfrm>
          <a:prstGeom prst="rect">
            <a:avLst/>
          </a:prstGeom>
          <a:pattFill prst="dotGrid">
            <a:fgClr>
              <a:srgbClr val="E1FFE1"/>
            </a:fgClr>
            <a:bgClr>
              <a:schemeClr val="bg1"/>
            </a:bgClr>
          </a:pattFill>
          <a:ln>
            <a:noFill/>
          </a:ln>
          <a:effectLst/>
          <a:extLst>
            <a:ext uri="{91240B29-F687-4f45-9708-019B960494DF}">
              <a14:hiddenLine xmlns:a14="http://schemas.microsoft.com/office/drawing/2010/main" xmlns="" w="9525">
                <a:solidFill>
                  <a:schemeClr val="bg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1425"/>
          </a:p>
        </p:txBody>
      </p:sp>
      <p:sp>
        <p:nvSpPr>
          <p:cNvPr id="291890" name="Freeform 50"/>
          <p:cNvSpPr>
            <a:spLocks/>
          </p:cNvSpPr>
          <p:nvPr/>
        </p:nvSpPr>
        <p:spPr bwMode="auto">
          <a:xfrm>
            <a:off x="231778" y="735807"/>
            <a:ext cx="955675" cy="4320779"/>
          </a:xfrm>
          <a:custGeom>
            <a:avLst/>
            <a:gdLst>
              <a:gd name="T0" fmla="*/ 679 w 679"/>
              <a:gd name="T1" fmla="*/ 0 h 3199"/>
              <a:gd name="T2" fmla="*/ 471 w 679"/>
              <a:gd name="T3" fmla="*/ 292 h 3199"/>
              <a:gd name="T4" fmla="*/ 307 w 679"/>
              <a:gd name="T5" fmla="*/ 587 h 3199"/>
              <a:gd name="T6" fmla="*/ 182 w 679"/>
              <a:gd name="T7" fmla="*/ 899 h 3199"/>
              <a:gd name="T8" fmla="*/ 71 w 679"/>
              <a:gd name="T9" fmla="*/ 1317 h 3199"/>
              <a:gd name="T10" fmla="*/ 18 w 679"/>
              <a:gd name="T11" fmla="*/ 1699 h 3199"/>
              <a:gd name="T12" fmla="*/ 9 w 679"/>
              <a:gd name="T13" fmla="*/ 2258 h 3199"/>
              <a:gd name="T14" fmla="*/ 75 w 679"/>
              <a:gd name="T15" fmla="*/ 2766 h 3199"/>
              <a:gd name="T16" fmla="*/ 187 w 679"/>
              <a:gd name="T17" fmla="*/ 319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9" h="3199">
                <a:moveTo>
                  <a:pt x="679" y="0"/>
                </a:moveTo>
                <a:cubicBezTo>
                  <a:pt x="644" y="49"/>
                  <a:pt x="533" y="194"/>
                  <a:pt x="471" y="292"/>
                </a:cubicBezTo>
                <a:cubicBezTo>
                  <a:pt x="409" y="390"/>
                  <a:pt x="355" y="486"/>
                  <a:pt x="307" y="587"/>
                </a:cubicBezTo>
                <a:cubicBezTo>
                  <a:pt x="259" y="688"/>
                  <a:pt x="221" y="777"/>
                  <a:pt x="182" y="899"/>
                </a:cubicBezTo>
                <a:cubicBezTo>
                  <a:pt x="143" y="1021"/>
                  <a:pt x="98" y="1184"/>
                  <a:pt x="71" y="1317"/>
                </a:cubicBezTo>
                <a:cubicBezTo>
                  <a:pt x="44" y="1450"/>
                  <a:pt x="28" y="1542"/>
                  <a:pt x="18" y="1699"/>
                </a:cubicBezTo>
                <a:cubicBezTo>
                  <a:pt x="8" y="1856"/>
                  <a:pt x="0" y="2080"/>
                  <a:pt x="9" y="2258"/>
                </a:cubicBezTo>
                <a:cubicBezTo>
                  <a:pt x="18" y="2436"/>
                  <a:pt x="45" y="2609"/>
                  <a:pt x="75" y="2766"/>
                </a:cubicBezTo>
                <a:cubicBezTo>
                  <a:pt x="105" y="2923"/>
                  <a:pt x="164" y="3109"/>
                  <a:pt x="187" y="3199"/>
                </a:cubicBezTo>
              </a:path>
            </a:pathLst>
          </a:custGeom>
          <a:solidFill>
            <a:srgbClr val="54A82A"/>
          </a:solidFill>
          <a:ln>
            <a:noFill/>
          </a:ln>
          <a:effectLst/>
          <a:extLst>
            <a:ext uri="{91240B29-F687-4f45-9708-019B960494DF}">
              <a14:hiddenLine xmlns:a14="http://schemas.microsoft.com/office/drawing/2010/main" xmlns="" w="19050">
                <a:solidFill>
                  <a:schemeClr val="bg2"/>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sz="1425"/>
          </a:p>
        </p:txBody>
      </p:sp>
      <p:sp>
        <p:nvSpPr>
          <p:cNvPr id="291891" name="AutoShape 51"/>
          <p:cNvSpPr>
            <a:spLocks noChangeArrowheads="1"/>
          </p:cNvSpPr>
          <p:nvPr/>
        </p:nvSpPr>
        <p:spPr bwMode="auto">
          <a:xfrm flipH="1">
            <a:off x="447678" y="670322"/>
            <a:ext cx="811213" cy="4473178"/>
          </a:xfrm>
          <a:prstGeom prst="rtTriangle">
            <a:avLst/>
          </a:prstGeom>
          <a:solidFill>
            <a:srgbClr val="54A82A"/>
          </a:solidFill>
          <a:ln>
            <a:noFill/>
          </a:ln>
          <a:effectLst/>
          <a:extLst>
            <a:ext uri="{91240B29-F687-4f45-9708-019B960494DF}">
              <a14:hiddenLine xmlns:a14="http://schemas.microsoft.com/office/drawing/2010/main" xmlns="" w="9525" algn="ctr">
                <a:solidFill>
                  <a:schemeClr val="bg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1425"/>
          </a:p>
        </p:txBody>
      </p:sp>
      <p:sp>
        <p:nvSpPr>
          <p:cNvPr id="291892" name="Line 52"/>
          <p:cNvSpPr>
            <a:spLocks noChangeShapeType="1"/>
          </p:cNvSpPr>
          <p:nvPr/>
        </p:nvSpPr>
        <p:spPr bwMode="auto">
          <a:xfrm flipH="1">
            <a:off x="1344613" y="4704160"/>
            <a:ext cx="779462" cy="1190"/>
          </a:xfrm>
          <a:prstGeom prst="line">
            <a:avLst/>
          </a:prstGeom>
          <a:noFill/>
          <a:ln>
            <a:noFill/>
          </a:ln>
          <a:effectLst/>
          <a:extLst>
            <a:ext uri="{91240B29-F687-4f45-9708-019B960494DF}">
              <a14:hiddenLine xmlns:a14="http://schemas.microsoft.com/office/drawing/2010/main" xmlns="" w="9525">
                <a:solidFill>
                  <a:schemeClr val="bg2"/>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sz="1425"/>
          </a:p>
        </p:txBody>
      </p:sp>
      <p:sp>
        <p:nvSpPr>
          <p:cNvPr id="291896" name="Rectangle 56"/>
          <p:cNvSpPr>
            <a:spLocks noChangeArrowheads="1"/>
          </p:cNvSpPr>
          <p:nvPr/>
        </p:nvSpPr>
        <p:spPr bwMode="auto">
          <a:xfrm>
            <a:off x="0" y="123826"/>
            <a:ext cx="9144000" cy="621506"/>
          </a:xfrm>
          <a:prstGeom prst="rect">
            <a:avLst/>
          </a:prstGeom>
          <a:solidFill>
            <a:srgbClr val="60C030"/>
          </a:solidFill>
          <a:ln>
            <a:noFill/>
          </a:ln>
          <a:effectLst/>
          <a:extLst>
            <a:ext uri="{91240B29-F687-4f45-9708-019B960494DF}">
              <a14:hiddenLine xmlns:a14="http://schemas.microsoft.com/office/drawing/2010/main" xmlns="" w="9525">
                <a:solidFill>
                  <a:srgbClr val="0033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1425"/>
          </a:p>
        </p:txBody>
      </p:sp>
      <p:grpSp>
        <p:nvGrpSpPr>
          <p:cNvPr id="291897" name="Group 57"/>
          <p:cNvGrpSpPr>
            <a:grpSpLocks/>
          </p:cNvGrpSpPr>
          <p:nvPr/>
        </p:nvGrpSpPr>
        <p:grpSpPr bwMode="auto">
          <a:xfrm>
            <a:off x="3" y="1"/>
            <a:ext cx="3203575" cy="276225"/>
            <a:chOff x="0" y="0"/>
            <a:chExt cx="1602" cy="232"/>
          </a:xfrm>
        </p:grpSpPr>
        <p:sp>
          <p:nvSpPr>
            <p:cNvPr id="291898" name="AutoShape 58"/>
            <p:cNvSpPr>
              <a:spLocks noChangeArrowheads="1"/>
            </p:cNvSpPr>
            <p:nvPr userDrawn="1"/>
          </p:nvSpPr>
          <p:spPr bwMode="auto">
            <a:xfrm rot="-10800000" flipH="1" flipV="1">
              <a:off x="1384" y="0"/>
              <a:ext cx="218" cy="231"/>
            </a:xfrm>
            <a:prstGeom prst="rtTriangle">
              <a:avLst/>
            </a:prstGeom>
            <a:solidFill>
              <a:srgbClr val="60C03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1425"/>
            </a:p>
          </p:txBody>
        </p:sp>
        <p:sp>
          <p:nvSpPr>
            <p:cNvPr id="291899" name="Rectangle 59"/>
            <p:cNvSpPr>
              <a:spLocks noChangeArrowheads="1"/>
            </p:cNvSpPr>
            <p:nvPr userDrawn="1"/>
          </p:nvSpPr>
          <p:spPr bwMode="auto">
            <a:xfrm rot="10800000" flipV="1">
              <a:off x="0" y="1"/>
              <a:ext cx="1393" cy="231"/>
            </a:xfrm>
            <a:prstGeom prst="rect">
              <a:avLst/>
            </a:prstGeom>
            <a:solidFill>
              <a:srgbClr val="60C03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1425"/>
            </a:p>
          </p:txBody>
        </p:sp>
      </p:grpSp>
      <p:sp>
        <p:nvSpPr>
          <p:cNvPr id="291900" name="Oval 60"/>
          <p:cNvSpPr>
            <a:spLocks noChangeArrowheads="1"/>
          </p:cNvSpPr>
          <p:nvPr/>
        </p:nvSpPr>
        <p:spPr bwMode="auto">
          <a:xfrm>
            <a:off x="7019925" y="4732735"/>
            <a:ext cx="611188" cy="411956"/>
          </a:xfrm>
          <a:prstGeom prst="ellipse">
            <a:avLst/>
          </a:prstGeom>
          <a:solidFill>
            <a:srgbClr val="60C03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1425"/>
          </a:p>
        </p:txBody>
      </p:sp>
      <p:sp>
        <p:nvSpPr>
          <p:cNvPr id="291901" name="Freeform 61" descr="虚线网格"/>
          <p:cNvSpPr>
            <a:spLocks/>
          </p:cNvSpPr>
          <p:nvPr/>
        </p:nvSpPr>
        <p:spPr bwMode="auto">
          <a:xfrm rot="20926154">
            <a:off x="307975" y="675086"/>
            <a:ext cx="1600200" cy="4467225"/>
          </a:xfrm>
          <a:custGeom>
            <a:avLst/>
            <a:gdLst>
              <a:gd name="T0" fmla="*/ 679 w 679"/>
              <a:gd name="T1" fmla="*/ 0 h 3199"/>
              <a:gd name="T2" fmla="*/ 471 w 679"/>
              <a:gd name="T3" fmla="*/ 292 h 3199"/>
              <a:gd name="T4" fmla="*/ 307 w 679"/>
              <a:gd name="T5" fmla="*/ 587 h 3199"/>
              <a:gd name="T6" fmla="*/ 182 w 679"/>
              <a:gd name="T7" fmla="*/ 899 h 3199"/>
              <a:gd name="T8" fmla="*/ 71 w 679"/>
              <a:gd name="T9" fmla="*/ 1317 h 3199"/>
              <a:gd name="T10" fmla="*/ 18 w 679"/>
              <a:gd name="T11" fmla="*/ 1699 h 3199"/>
              <a:gd name="T12" fmla="*/ 9 w 679"/>
              <a:gd name="T13" fmla="*/ 2258 h 3199"/>
              <a:gd name="T14" fmla="*/ 75 w 679"/>
              <a:gd name="T15" fmla="*/ 2766 h 3199"/>
              <a:gd name="T16" fmla="*/ 187 w 679"/>
              <a:gd name="T17" fmla="*/ 319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9" h="3199">
                <a:moveTo>
                  <a:pt x="679" y="0"/>
                </a:moveTo>
                <a:cubicBezTo>
                  <a:pt x="644" y="49"/>
                  <a:pt x="533" y="194"/>
                  <a:pt x="471" y="292"/>
                </a:cubicBezTo>
                <a:cubicBezTo>
                  <a:pt x="409" y="390"/>
                  <a:pt x="355" y="486"/>
                  <a:pt x="307" y="587"/>
                </a:cubicBezTo>
                <a:cubicBezTo>
                  <a:pt x="259" y="688"/>
                  <a:pt x="221" y="777"/>
                  <a:pt x="182" y="899"/>
                </a:cubicBezTo>
                <a:cubicBezTo>
                  <a:pt x="143" y="1021"/>
                  <a:pt x="98" y="1184"/>
                  <a:pt x="71" y="1317"/>
                </a:cubicBezTo>
                <a:cubicBezTo>
                  <a:pt x="44" y="1450"/>
                  <a:pt x="28" y="1542"/>
                  <a:pt x="18" y="1699"/>
                </a:cubicBezTo>
                <a:cubicBezTo>
                  <a:pt x="8" y="1856"/>
                  <a:pt x="0" y="2080"/>
                  <a:pt x="9" y="2258"/>
                </a:cubicBezTo>
                <a:cubicBezTo>
                  <a:pt x="18" y="2436"/>
                  <a:pt x="45" y="2609"/>
                  <a:pt x="75" y="2766"/>
                </a:cubicBezTo>
                <a:cubicBezTo>
                  <a:pt x="105" y="2923"/>
                  <a:pt x="164" y="3109"/>
                  <a:pt x="187" y="3199"/>
                </a:cubicBezTo>
              </a:path>
            </a:pathLst>
          </a:custGeom>
          <a:pattFill prst="dotGrid">
            <a:fgClr>
              <a:srgbClr val="E1FFE1"/>
            </a:fgClr>
            <a:bgClr>
              <a:schemeClr val="bg1"/>
            </a:bgClr>
          </a:pattFill>
          <a:ln>
            <a:noFill/>
          </a:ln>
          <a:effectLst/>
          <a:extLst>
            <a:ext uri="{91240B29-F687-4f45-9708-019B960494DF}">
              <a14:hiddenLine xmlns:a14="http://schemas.microsoft.com/office/drawing/2010/main" xmlns="" w="3175">
                <a:solidFill>
                  <a:srgbClr val="489024"/>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sz="1425"/>
          </a:p>
        </p:txBody>
      </p:sp>
      <p:grpSp>
        <p:nvGrpSpPr>
          <p:cNvPr id="291916" name="Group 76"/>
          <p:cNvGrpSpPr>
            <a:grpSpLocks/>
          </p:cNvGrpSpPr>
          <p:nvPr/>
        </p:nvGrpSpPr>
        <p:grpSpPr bwMode="auto">
          <a:xfrm>
            <a:off x="7092950" y="4683920"/>
            <a:ext cx="2051050" cy="363141"/>
            <a:chOff x="3424" y="4020"/>
            <a:chExt cx="1610" cy="182"/>
          </a:xfrm>
        </p:grpSpPr>
        <p:sp>
          <p:nvSpPr>
            <p:cNvPr id="291917" name="AutoShape 77"/>
            <p:cNvSpPr>
              <a:spLocks noChangeArrowheads="1"/>
            </p:cNvSpPr>
            <p:nvPr userDrawn="1"/>
          </p:nvSpPr>
          <p:spPr bwMode="auto">
            <a:xfrm flipH="1">
              <a:off x="3424" y="4020"/>
              <a:ext cx="182" cy="182"/>
            </a:xfrm>
            <a:prstGeom prst="rtTriangle">
              <a:avLst/>
            </a:prstGeom>
            <a:solidFill>
              <a:srgbClr val="9EDE7E"/>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1425"/>
            </a:p>
          </p:txBody>
        </p:sp>
        <p:sp>
          <p:nvSpPr>
            <p:cNvPr id="291918" name="Rectangle 78"/>
            <p:cNvSpPr>
              <a:spLocks noChangeArrowheads="1"/>
            </p:cNvSpPr>
            <p:nvPr userDrawn="1"/>
          </p:nvSpPr>
          <p:spPr bwMode="auto">
            <a:xfrm>
              <a:off x="3606" y="4027"/>
              <a:ext cx="1428" cy="174"/>
            </a:xfrm>
            <a:prstGeom prst="rect">
              <a:avLst/>
            </a:prstGeom>
            <a:solidFill>
              <a:srgbClr val="9EDE7E"/>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1425"/>
            </a:p>
          </p:txBody>
        </p:sp>
      </p:grpSp>
      <p:sp>
        <p:nvSpPr>
          <p:cNvPr id="291915" name="Rectangle 75"/>
          <p:cNvSpPr>
            <a:spLocks noChangeArrowheads="1"/>
          </p:cNvSpPr>
          <p:nvPr/>
        </p:nvSpPr>
        <p:spPr bwMode="auto">
          <a:xfrm>
            <a:off x="0" y="4932761"/>
            <a:ext cx="9144000" cy="211931"/>
          </a:xfrm>
          <a:prstGeom prst="rect">
            <a:avLst/>
          </a:prstGeom>
          <a:solidFill>
            <a:srgbClr val="60C030"/>
          </a:solidFill>
          <a:ln>
            <a:noFill/>
          </a:ln>
          <a:effectLst/>
          <a:extLst>
            <a:ext uri="{91240B29-F687-4f45-9708-019B960494DF}">
              <a14:hiddenLine xmlns:a14="http://schemas.microsoft.com/office/drawing/2010/main" xmlns="" w="9525">
                <a:solidFill>
                  <a:srgbClr val="0033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1425"/>
          </a:p>
        </p:txBody>
      </p:sp>
      <p:pic>
        <p:nvPicPr>
          <p:cNvPr id="291906" name="Picture 66" descr="bt_r1_c1"/>
          <p:cNvPicPr>
            <a:picLocks noChangeAspect="1" noChangeArrowheads="1"/>
          </p:cNvPicPr>
          <p:nvPr/>
        </p:nvPicPr>
        <p:blipFill>
          <a:blip r:embed="rId16">
            <a:clrChange>
              <a:clrFrom>
                <a:srgbClr val="FCFEFC"/>
              </a:clrFrom>
              <a:clrTo>
                <a:srgbClr val="FCFEFC">
                  <a:alpha val="0"/>
                </a:srgbClr>
              </a:clrTo>
            </a:clrChange>
            <a:grayscl/>
            <a:extLst>
              <a:ext uri="{28A0092B-C50C-407E-A947-70E740481C1C}">
                <a14:useLocalDpi xmlns:a14="http://schemas.microsoft.com/office/drawing/2010/main" val="0"/>
              </a:ext>
            </a:extLst>
          </a:blip>
          <a:srcRect/>
          <a:stretch>
            <a:fillRect/>
          </a:stretch>
        </p:blipFill>
        <p:spPr bwMode="auto">
          <a:xfrm>
            <a:off x="6978650" y="4688682"/>
            <a:ext cx="647700" cy="494110"/>
          </a:xfrm>
          <a:prstGeom prst="rect">
            <a:avLst/>
          </a:prstGeom>
          <a:noFill/>
          <a:extLst>
            <a:ext uri="{909E8E84-426E-40dd-AFC4-6F175D3DCCD1}">
              <a14:hiddenFill xmlns:a14="http://schemas.microsoft.com/office/drawing/2010/main" xmlns="">
                <a:solidFill>
                  <a:srgbClr val="FFFFFF"/>
                </a:solidFill>
              </a14:hiddenFill>
            </a:ext>
          </a:extLst>
        </p:spPr>
      </p:pic>
      <p:sp>
        <p:nvSpPr>
          <p:cNvPr id="291907" name="Rectangle 67"/>
          <p:cNvSpPr>
            <a:spLocks noChangeArrowheads="1"/>
          </p:cNvSpPr>
          <p:nvPr/>
        </p:nvSpPr>
        <p:spPr bwMode="auto">
          <a:xfrm>
            <a:off x="0" y="608411"/>
            <a:ext cx="9144000" cy="161925"/>
          </a:xfrm>
          <a:prstGeom prst="rect">
            <a:avLst/>
          </a:prstGeom>
          <a:solidFill>
            <a:srgbClr val="666666"/>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1425"/>
          </a:p>
        </p:txBody>
      </p:sp>
      <p:sp>
        <p:nvSpPr>
          <p:cNvPr id="291911" name="Text Box 71"/>
          <p:cNvSpPr txBox="1">
            <a:spLocks noChangeArrowheads="1"/>
          </p:cNvSpPr>
          <p:nvPr/>
        </p:nvSpPr>
        <p:spPr bwMode="auto">
          <a:xfrm>
            <a:off x="8012116" y="4708924"/>
            <a:ext cx="815975" cy="2308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nSpc>
                <a:spcPct val="100000"/>
              </a:lnSpc>
              <a:spcBef>
                <a:spcPct val="50000"/>
              </a:spcBef>
            </a:pPr>
            <a:r>
              <a:rPr lang="en-US" altLang="zh-CN" sz="900" dirty="0">
                <a:solidFill>
                  <a:srgbClr val="39721C"/>
                </a:solidFill>
                <a:latin typeface="宋体" pitchFamily="2" charset="-122"/>
              </a:rPr>
              <a:t> </a:t>
            </a:r>
            <a:r>
              <a:rPr lang="zh-CN" altLang="en-US" sz="900">
                <a:solidFill>
                  <a:srgbClr val="39721C"/>
                </a:solidFill>
                <a:latin typeface="宋体" pitchFamily="2" charset="-122"/>
              </a:rPr>
              <a:t>汪  鹏</a:t>
            </a:r>
          </a:p>
        </p:txBody>
      </p:sp>
      <p:sp>
        <p:nvSpPr>
          <p:cNvPr id="291912" name="Rectangle 72"/>
          <p:cNvSpPr>
            <a:spLocks noChangeArrowheads="1"/>
          </p:cNvSpPr>
          <p:nvPr/>
        </p:nvSpPr>
        <p:spPr bwMode="auto">
          <a:xfrm>
            <a:off x="7807328" y="4934621"/>
            <a:ext cx="1323975" cy="2308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pPr>
              <a:lnSpc>
                <a:spcPct val="100000"/>
              </a:lnSpc>
              <a:spcBef>
                <a:spcPct val="0"/>
              </a:spcBef>
            </a:pPr>
            <a:r>
              <a:rPr lang="en-US" altLang="zh-CN" sz="900" b="1" dirty="0">
                <a:solidFill>
                  <a:srgbClr val="104210"/>
                </a:solidFill>
                <a:latin typeface="Arial" charset="0"/>
              </a:rPr>
              <a:t>2009</a:t>
            </a:r>
            <a:r>
              <a:rPr lang="zh-CN" altLang="en-US" sz="900" b="1" dirty="0">
                <a:solidFill>
                  <a:srgbClr val="104210"/>
                </a:solidFill>
                <a:latin typeface="Arial" charset="0"/>
              </a:rPr>
              <a:t>年</a:t>
            </a:r>
            <a:r>
              <a:rPr lang="en-US" altLang="zh-CN" sz="900" b="1" dirty="0">
                <a:solidFill>
                  <a:srgbClr val="104210"/>
                </a:solidFill>
                <a:latin typeface="Arial" charset="0"/>
              </a:rPr>
              <a:t>3</a:t>
            </a:r>
            <a:r>
              <a:rPr lang="zh-CN" altLang="en-US" sz="900" b="1" dirty="0">
                <a:solidFill>
                  <a:srgbClr val="104210"/>
                </a:solidFill>
                <a:latin typeface="Arial" charset="0"/>
              </a:rPr>
              <a:t>月</a:t>
            </a:r>
            <a:r>
              <a:rPr lang="en-US" altLang="zh-CN" sz="900" b="1" dirty="0">
                <a:solidFill>
                  <a:srgbClr val="104210"/>
                </a:solidFill>
                <a:latin typeface="Arial" charset="0"/>
              </a:rPr>
              <a:t>18</a:t>
            </a:r>
            <a:r>
              <a:rPr lang="zh-CN" altLang="en-US" sz="900" b="1" dirty="0">
                <a:solidFill>
                  <a:srgbClr val="104210"/>
                </a:solidFill>
                <a:latin typeface="Arial" charset="0"/>
              </a:rPr>
              <a:t>日</a:t>
            </a:r>
          </a:p>
        </p:txBody>
      </p:sp>
      <p:sp>
        <p:nvSpPr>
          <p:cNvPr id="291913" name="Text Box 73"/>
          <p:cNvSpPr txBox="1">
            <a:spLocks noChangeArrowheads="1"/>
          </p:cNvSpPr>
          <p:nvPr/>
        </p:nvSpPr>
        <p:spPr bwMode="auto">
          <a:xfrm>
            <a:off x="2413000" y="4937524"/>
            <a:ext cx="4083050" cy="2308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a:lnSpc>
                <a:spcPct val="100000"/>
              </a:lnSpc>
              <a:spcBef>
                <a:spcPct val="50000"/>
              </a:spcBef>
            </a:pPr>
            <a:r>
              <a:rPr lang="zh-CN" altLang="en-US" sz="900">
                <a:solidFill>
                  <a:srgbClr val="39721C"/>
                </a:solidFill>
                <a:latin typeface="Arial" charset="0"/>
                <a:ea typeface="方正综艺简体" pitchFamily="2" charset="-122"/>
              </a:rPr>
              <a:t>东南大学计算机科学与工程学院</a:t>
            </a:r>
          </a:p>
        </p:txBody>
      </p:sp>
      <p:sp>
        <p:nvSpPr>
          <p:cNvPr id="291919" name="Oval 79"/>
          <p:cNvSpPr>
            <a:spLocks noChangeArrowheads="1"/>
          </p:cNvSpPr>
          <p:nvPr/>
        </p:nvSpPr>
        <p:spPr bwMode="auto">
          <a:xfrm>
            <a:off x="7054853" y="4722019"/>
            <a:ext cx="550863" cy="411956"/>
          </a:xfrm>
          <a:prstGeom prst="ellipse">
            <a:avLst/>
          </a:prstGeom>
          <a:noFill/>
          <a:ln w="38100">
            <a:solidFill>
              <a:srgbClr val="60C030"/>
            </a:solidFill>
            <a:round/>
            <a:headEnd/>
            <a:tailEnd/>
          </a:ln>
          <a:effectLst>
            <a:prstShdw prst="shdw17" dist="17961" dir="2700000">
              <a:srgbClr val="60C030">
                <a:gamma/>
                <a:shade val="60000"/>
                <a:invGamma/>
              </a:srgbClr>
            </a:prstShdw>
          </a:effectLst>
          <a:extLst>
            <a:ext uri="{909E8E84-426E-40dd-AFC4-6F175D3DCCD1}">
              <a14:hiddenFill xmlns:a14="http://schemas.microsoft.com/office/drawing/2010/main" xmlns="">
                <a:solidFill>
                  <a:schemeClr val="accent1"/>
                </a:solidFill>
              </a14:hiddenFill>
            </a:ext>
          </a:extLst>
        </p:spPr>
        <p:txBody>
          <a:bodyPr wrap="none" anchor="ctr"/>
          <a:lstStyle/>
          <a:p>
            <a:endParaRPr lang="zh-CN" altLang="en-US" sz="1425"/>
          </a:p>
        </p:txBody>
      </p:sp>
      <p:sp>
        <p:nvSpPr>
          <p:cNvPr id="291920" name="Rectangle 80"/>
          <p:cNvSpPr>
            <a:spLocks noChangeArrowheads="1"/>
          </p:cNvSpPr>
          <p:nvPr/>
        </p:nvSpPr>
        <p:spPr bwMode="auto">
          <a:xfrm>
            <a:off x="5803900" y="301230"/>
            <a:ext cx="3479800" cy="3231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nSpc>
                <a:spcPct val="100000"/>
              </a:lnSpc>
              <a:spcBef>
                <a:spcPct val="0"/>
              </a:spcBef>
            </a:pPr>
            <a:r>
              <a:rPr lang="en-US" altLang="zh-CN" sz="1500" b="1" dirty="0">
                <a:solidFill>
                  <a:schemeClr val="bg1"/>
                </a:solidFill>
              </a:rPr>
              <a:t>SOUTHEAST UNIVERSITY</a:t>
            </a:r>
          </a:p>
        </p:txBody>
      </p:sp>
      <p:sp>
        <p:nvSpPr>
          <p:cNvPr id="291921" name="Rectangle 81"/>
          <p:cNvSpPr>
            <a:spLocks noChangeArrowheads="1"/>
          </p:cNvSpPr>
          <p:nvPr/>
        </p:nvSpPr>
        <p:spPr bwMode="auto">
          <a:xfrm>
            <a:off x="-36512" y="583406"/>
            <a:ext cx="3992563" cy="2308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nSpc>
                <a:spcPct val="100000"/>
              </a:lnSpc>
              <a:spcBef>
                <a:spcPct val="0"/>
              </a:spcBef>
            </a:pPr>
            <a:r>
              <a:rPr lang="en-US" altLang="zh-CN" sz="900" dirty="0">
                <a:solidFill>
                  <a:schemeClr val="bg1"/>
                </a:solidFill>
                <a:latin typeface="Impact" pitchFamily="34" charset="0"/>
              </a:rPr>
              <a:t>Ontology Mapping</a:t>
            </a:r>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transition/>
  <p:hf sldNum="0" hdr="0" dt="0"/>
  <p:txStyles>
    <p:titleStyle>
      <a:lvl1pPr algn="ctr" rtl="0" fontAlgn="base">
        <a:spcBef>
          <a:spcPct val="0"/>
        </a:spcBef>
        <a:spcAft>
          <a:spcPct val="0"/>
        </a:spcAft>
        <a:defRPr sz="3300">
          <a:solidFill>
            <a:schemeClr val="tx2"/>
          </a:solidFill>
          <a:latin typeface="+mj-lt"/>
          <a:ea typeface="+mj-ea"/>
          <a:cs typeface="+mj-cs"/>
        </a:defRPr>
      </a:lvl1pPr>
      <a:lvl2pPr algn="ctr" rtl="0" fontAlgn="base">
        <a:spcBef>
          <a:spcPct val="0"/>
        </a:spcBef>
        <a:spcAft>
          <a:spcPct val="0"/>
        </a:spcAft>
        <a:defRPr sz="3300">
          <a:solidFill>
            <a:schemeClr val="tx2"/>
          </a:solidFill>
          <a:latin typeface="Arial" charset="0"/>
          <a:ea typeface="宋体" pitchFamily="2" charset="-122"/>
        </a:defRPr>
      </a:lvl2pPr>
      <a:lvl3pPr algn="ctr" rtl="0" fontAlgn="base">
        <a:spcBef>
          <a:spcPct val="0"/>
        </a:spcBef>
        <a:spcAft>
          <a:spcPct val="0"/>
        </a:spcAft>
        <a:defRPr sz="3300">
          <a:solidFill>
            <a:schemeClr val="tx2"/>
          </a:solidFill>
          <a:latin typeface="Arial" charset="0"/>
          <a:ea typeface="宋体" pitchFamily="2" charset="-122"/>
        </a:defRPr>
      </a:lvl3pPr>
      <a:lvl4pPr algn="ctr" rtl="0" fontAlgn="base">
        <a:spcBef>
          <a:spcPct val="0"/>
        </a:spcBef>
        <a:spcAft>
          <a:spcPct val="0"/>
        </a:spcAft>
        <a:defRPr sz="3300">
          <a:solidFill>
            <a:schemeClr val="tx2"/>
          </a:solidFill>
          <a:latin typeface="Arial" charset="0"/>
          <a:ea typeface="宋体" pitchFamily="2" charset="-122"/>
        </a:defRPr>
      </a:lvl4pPr>
      <a:lvl5pPr algn="ctr" rtl="0" fontAlgn="base">
        <a:spcBef>
          <a:spcPct val="0"/>
        </a:spcBef>
        <a:spcAft>
          <a:spcPct val="0"/>
        </a:spcAft>
        <a:defRPr sz="3300">
          <a:solidFill>
            <a:schemeClr val="tx2"/>
          </a:solidFill>
          <a:latin typeface="Arial" charset="0"/>
          <a:ea typeface="宋体" pitchFamily="2" charset="-122"/>
        </a:defRPr>
      </a:lvl5pPr>
      <a:lvl6pPr marL="342900" algn="ctr" rtl="0" fontAlgn="base">
        <a:spcBef>
          <a:spcPct val="0"/>
        </a:spcBef>
        <a:spcAft>
          <a:spcPct val="0"/>
        </a:spcAft>
        <a:defRPr sz="3300">
          <a:solidFill>
            <a:schemeClr val="tx2"/>
          </a:solidFill>
          <a:latin typeface="Arial" charset="0"/>
          <a:ea typeface="宋体" pitchFamily="2" charset="-122"/>
        </a:defRPr>
      </a:lvl6pPr>
      <a:lvl7pPr marL="685800" algn="ctr" rtl="0" fontAlgn="base">
        <a:spcBef>
          <a:spcPct val="0"/>
        </a:spcBef>
        <a:spcAft>
          <a:spcPct val="0"/>
        </a:spcAft>
        <a:defRPr sz="3300">
          <a:solidFill>
            <a:schemeClr val="tx2"/>
          </a:solidFill>
          <a:latin typeface="Arial" charset="0"/>
          <a:ea typeface="宋体" pitchFamily="2" charset="-122"/>
        </a:defRPr>
      </a:lvl7pPr>
      <a:lvl8pPr marL="1028700" algn="ctr" rtl="0" fontAlgn="base">
        <a:spcBef>
          <a:spcPct val="0"/>
        </a:spcBef>
        <a:spcAft>
          <a:spcPct val="0"/>
        </a:spcAft>
        <a:defRPr sz="3300">
          <a:solidFill>
            <a:schemeClr val="tx2"/>
          </a:solidFill>
          <a:latin typeface="Arial" charset="0"/>
          <a:ea typeface="宋体" pitchFamily="2" charset="-122"/>
        </a:defRPr>
      </a:lvl8pPr>
      <a:lvl9pPr marL="1371600" algn="ctr" rtl="0" fontAlgn="base">
        <a:spcBef>
          <a:spcPct val="0"/>
        </a:spcBef>
        <a:spcAft>
          <a:spcPct val="0"/>
        </a:spcAft>
        <a:defRPr sz="3300">
          <a:solidFill>
            <a:schemeClr val="tx2"/>
          </a:solidFill>
          <a:latin typeface="Arial" charset="0"/>
          <a:ea typeface="宋体" pitchFamily="2" charset="-122"/>
        </a:defRPr>
      </a:lvl9pPr>
    </p:titleStyle>
    <p:bodyStyle>
      <a:lvl1pPr marL="257175" indent="-257175" algn="l" rtl="0" fontAlgn="base">
        <a:spcBef>
          <a:spcPct val="20000"/>
        </a:spcBef>
        <a:spcAft>
          <a:spcPct val="0"/>
        </a:spcAft>
        <a:buChar char="•"/>
        <a:defRPr sz="2400">
          <a:solidFill>
            <a:schemeClr val="tx1"/>
          </a:solidFill>
          <a:latin typeface="+mn-lt"/>
          <a:ea typeface="+mn-ea"/>
          <a:cs typeface="+mn-cs"/>
        </a:defRPr>
      </a:lvl1pPr>
      <a:lvl2pPr marL="557213" indent="-214313" algn="l" rtl="0" fontAlgn="base">
        <a:spcBef>
          <a:spcPct val="20000"/>
        </a:spcBef>
        <a:spcAft>
          <a:spcPct val="0"/>
        </a:spcAft>
        <a:buChar char="–"/>
        <a:defRPr sz="2100">
          <a:solidFill>
            <a:schemeClr val="tx1"/>
          </a:solidFill>
          <a:latin typeface="+mn-lt"/>
          <a:ea typeface="+mn-ea"/>
        </a:defRPr>
      </a:lvl2pPr>
      <a:lvl3pPr marL="857250" indent="-171450" algn="l" rtl="0" fontAlgn="base">
        <a:spcBef>
          <a:spcPct val="20000"/>
        </a:spcBef>
        <a:spcAft>
          <a:spcPct val="0"/>
        </a:spcAft>
        <a:buChar char="•"/>
        <a:defRPr sz="1800">
          <a:solidFill>
            <a:schemeClr val="tx1"/>
          </a:solidFill>
          <a:latin typeface="+mn-lt"/>
          <a:ea typeface="+mn-ea"/>
        </a:defRPr>
      </a:lvl3pPr>
      <a:lvl4pPr marL="1200150" indent="-171450" algn="l" rtl="0" fontAlgn="base">
        <a:spcBef>
          <a:spcPct val="20000"/>
        </a:spcBef>
        <a:spcAft>
          <a:spcPct val="0"/>
        </a:spcAft>
        <a:buChar char="–"/>
        <a:defRPr sz="1500">
          <a:solidFill>
            <a:schemeClr val="tx1"/>
          </a:solidFill>
          <a:latin typeface="+mn-lt"/>
          <a:ea typeface="+mn-ea"/>
        </a:defRPr>
      </a:lvl4pPr>
      <a:lvl5pPr marL="1543050" indent="-171450" algn="l" rtl="0" fontAlgn="base">
        <a:spcBef>
          <a:spcPct val="20000"/>
        </a:spcBef>
        <a:spcAft>
          <a:spcPct val="0"/>
        </a:spcAft>
        <a:buChar char="»"/>
        <a:defRPr sz="1500">
          <a:solidFill>
            <a:schemeClr val="tx1"/>
          </a:solidFill>
          <a:latin typeface="+mn-lt"/>
          <a:ea typeface="+mn-ea"/>
        </a:defRPr>
      </a:lvl5pPr>
      <a:lvl6pPr marL="1885950" indent="-171450" algn="l" rtl="0" fontAlgn="base">
        <a:spcBef>
          <a:spcPct val="20000"/>
        </a:spcBef>
        <a:spcAft>
          <a:spcPct val="0"/>
        </a:spcAft>
        <a:buChar char="»"/>
        <a:defRPr sz="1500">
          <a:solidFill>
            <a:schemeClr val="tx1"/>
          </a:solidFill>
          <a:latin typeface="+mn-lt"/>
          <a:ea typeface="+mn-ea"/>
        </a:defRPr>
      </a:lvl6pPr>
      <a:lvl7pPr marL="2228850" indent="-171450" algn="l" rtl="0" fontAlgn="base">
        <a:spcBef>
          <a:spcPct val="20000"/>
        </a:spcBef>
        <a:spcAft>
          <a:spcPct val="0"/>
        </a:spcAft>
        <a:buChar char="»"/>
        <a:defRPr sz="1500">
          <a:solidFill>
            <a:schemeClr val="tx1"/>
          </a:solidFill>
          <a:latin typeface="+mn-lt"/>
          <a:ea typeface="+mn-ea"/>
        </a:defRPr>
      </a:lvl7pPr>
      <a:lvl8pPr marL="2571750" indent="-171450" algn="l" rtl="0" fontAlgn="base">
        <a:spcBef>
          <a:spcPct val="20000"/>
        </a:spcBef>
        <a:spcAft>
          <a:spcPct val="0"/>
        </a:spcAft>
        <a:buChar char="»"/>
        <a:defRPr sz="1500">
          <a:solidFill>
            <a:schemeClr val="tx1"/>
          </a:solidFill>
          <a:latin typeface="+mn-lt"/>
          <a:ea typeface="+mn-ea"/>
        </a:defRPr>
      </a:lvl8pPr>
      <a:lvl9pPr marL="2914650" indent="-171450" algn="l" rtl="0" fontAlgn="base">
        <a:spcBef>
          <a:spcPct val="20000"/>
        </a:spcBef>
        <a:spcAft>
          <a:spcPct val="0"/>
        </a:spcAft>
        <a:buChar char="»"/>
        <a:defRPr sz="15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dkHorz">
          <a:fgClr>
            <a:srgbClr val="B2E599"/>
          </a:fgClr>
          <a:bgClr>
            <a:schemeClr val="bg1"/>
          </a:bgClr>
        </a:pattFill>
        <a:effectLst/>
      </p:bgPr>
    </p:bg>
    <p:spTree>
      <p:nvGrpSpPr>
        <p:cNvPr id="1" name=""/>
        <p:cNvGrpSpPr/>
        <p:nvPr/>
      </p:nvGrpSpPr>
      <p:grpSpPr>
        <a:xfrm>
          <a:off x="0" y="0"/>
          <a:ext cx="0" cy="0"/>
          <a:chOff x="0" y="0"/>
          <a:chExt cx="0" cy="0"/>
        </a:xfrm>
      </p:grpSpPr>
      <p:sp>
        <p:nvSpPr>
          <p:cNvPr id="374787" name="Rectangle 3" descr="虚线网格"/>
          <p:cNvSpPr>
            <a:spLocks noChangeArrowheads="1"/>
          </p:cNvSpPr>
          <p:nvPr/>
        </p:nvSpPr>
        <p:spPr bwMode="auto">
          <a:xfrm>
            <a:off x="0" y="411957"/>
            <a:ext cx="9144000" cy="4731544"/>
          </a:xfrm>
          <a:prstGeom prst="rect">
            <a:avLst/>
          </a:prstGeom>
          <a:pattFill prst="dotGrid">
            <a:fgClr>
              <a:srgbClr val="E1FFE1"/>
            </a:fgClr>
            <a:bgClr>
              <a:schemeClr val="bg1"/>
            </a:bgClr>
          </a:pattFill>
          <a:ln>
            <a:noFill/>
          </a:ln>
          <a:effectLst/>
          <a:extLst>
            <a:ext uri="{91240B29-F687-4f45-9708-019B960494DF}">
              <a14:hiddenLine xmlns:a14="http://schemas.microsoft.com/office/drawing/2010/main" xmlns="" w="9525">
                <a:solidFill>
                  <a:schemeClr val="bg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1425"/>
          </a:p>
        </p:txBody>
      </p:sp>
      <p:sp>
        <p:nvSpPr>
          <p:cNvPr id="374790" name="Line 6"/>
          <p:cNvSpPr>
            <a:spLocks noChangeShapeType="1"/>
          </p:cNvSpPr>
          <p:nvPr/>
        </p:nvSpPr>
        <p:spPr bwMode="auto">
          <a:xfrm flipH="1">
            <a:off x="1344613" y="4704160"/>
            <a:ext cx="779462" cy="1190"/>
          </a:xfrm>
          <a:prstGeom prst="line">
            <a:avLst/>
          </a:prstGeom>
          <a:noFill/>
          <a:ln>
            <a:noFill/>
          </a:ln>
          <a:effectLst/>
          <a:extLst>
            <a:ext uri="{91240B29-F687-4f45-9708-019B960494DF}">
              <a14:hiddenLine xmlns:a14="http://schemas.microsoft.com/office/drawing/2010/main" xmlns="" w="9525">
                <a:solidFill>
                  <a:schemeClr val="bg2"/>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sz="1425"/>
          </a:p>
        </p:txBody>
      </p:sp>
      <p:sp>
        <p:nvSpPr>
          <p:cNvPr id="374791" name="Rectangle 7"/>
          <p:cNvSpPr>
            <a:spLocks noChangeArrowheads="1"/>
          </p:cNvSpPr>
          <p:nvPr/>
        </p:nvSpPr>
        <p:spPr bwMode="auto">
          <a:xfrm>
            <a:off x="0" y="123827"/>
            <a:ext cx="9144000" cy="409739"/>
          </a:xfrm>
          <a:prstGeom prst="rect">
            <a:avLst/>
          </a:prstGeom>
          <a:solidFill>
            <a:srgbClr val="60C030"/>
          </a:solidFill>
          <a:ln>
            <a:noFill/>
          </a:ln>
          <a:effectLst/>
          <a:extLst>
            <a:ext uri="{91240B29-F687-4f45-9708-019B960494DF}">
              <a14:hiddenLine xmlns:a14="http://schemas.microsoft.com/office/drawing/2010/main" xmlns="" w="9525">
                <a:solidFill>
                  <a:srgbClr val="0033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1425"/>
          </a:p>
        </p:txBody>
      </p:sp>
      <p:grpSp>
        <p:nvGrpSpPr>
          <p:cNvPr id="374792" name="Group 8"/>
          <p:cNvGrpSpPr>
            <a:grpSpLocks/>
          </p:cNvGrpSpPr>
          <p:nvPr/>
        </p:nvGrpSpPr>
        <p:grpSpPr bwMode="auto">
          <a:xfrm>
            <a:off x="3" y="-9524"/>
            <a:ext cx="3203575" cy="276225"/>
            <a:chOff x="0" y="0"/>
            <a:chExt cx="1602" cy="232"/>
          </a:xfrm>
        </p:grpSpPr>
        <p:sp>
          <p:nvSpPr>
            <p:cNvPr id="374793" name="AutoShape 9"/>
            <p:cNvSpPr>
              <a:spLocks noChangeArrowheads="1"/>
            </p:cNvSpPr>
            <p:nvPr userDrawn="1"/>
          </p:nvSpPr>
          <p:spPr bwMode="auto">
            <a:xfrm rot="-10800000" flipH="1" flipV="1">
              <a:off x="1384" y="0"/>
              <a:ext cx="218" cy="231"/>
            </a:xfrm>
            <a:prstGeom prst="rtTriangle">
              <a:avLst/>
            </a:prstGeom>
            <a:solidFill>
              <a:srgbClr val="60C03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1425"/>
            </a:p>
          </p:txBody>
        </p:sp>
        <p:sp>
          <p:nvSpPr>
            <p:cNvPr id="374794" name="Rectangle 10"/>
            <p:cNvSpPr>
              <a:spLocks noChangeArrowheads="1"/>
            </p:cNvSpPr>
            <p:nvPr userDrawn="1"/>
          </p:nvSpPr>
          <p:spPr bwMode="auto">
            <a:xfrm rot="10800000" flipV="1">
              <a:off x="0" y="1"/>
              <a:ext cx="1393" cy="231"/>
            </a:xfrm>
            <a:prstGeom prst="rect">
              <a:avLst/>
            </a:prstGeom>
            <a:solidFill>
              <a:srgbClr val="60C03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1425"/>
            </a:p>
          </p:txBody>
        </p:sp>
      </p:grpSp>
      <p:sp>
        <p:nvSpPr>
          <p:cNvPr id="374795" name="Oval 11"/>
          <p:cNvSpPr>
            <a:spLocks noChangeArrowheads="1"/>
          </p:cNvSpPr>
          <p:nvPr/>
        </p:nvSpPr>
        <p:spPr bwMode="auto">
          <a:xfrm>
            <a:off x="7019925" y="4732735"/>
            <a:ext cx="611188" cy="411956"/>
          </a:xfrm>
          <a:prstGeom prst="ellipse">
            <a:avLst/>
          </a:prstGeom>
          <a:solidFill>
            <a:srgbClr val="60C03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1425"/>
          </a:p>
        </p:txBody>
      </p:sp>
      <p:grpSp>
        <p:nvGrpSpPr>
          <p:cNvPr id="374797" name="Group 13"/>
          <p:cNvGrpSpPr>
            <a:grpSpLocks/>
          </p:cNvGrpSpPr>
          <p:nvPr/>
        </p:nvGrpSpPr>
        <p:grpSpPr bwMode="auto">
          <a:xfrm>
            <a:off x="7092950" y="4700249"/>
            <a:ext cx="2051050" cy="363141"/>
            <a:chOff x="3424" y="4020"/>
            <a:chExt cx="1610" cy="182"/>
          </a:xfrm>
        </p:grpSpPr>
        <p:sp>
          <p:nvSpPr>
            <p:cNvPr id="374798" name="AutoShape 14"/>
            <p:cNvSpPr>
              <a:spLocks noChangeArrowheads="1"/>
            </p:cNvSpPr>
            <p:nvPr userDrawn="1"/>
          </p:nvSpPr>
          <p:spPr bwMode="auto">
            <a:xfrm flipH="1">
              <a:off x="3424" y="4020"/>
              <a:ext cx="182" cy="182"/>
            </a:xfrm>
            <a:prstGeom prst="rtTriangle">
              <a:avLst/>
            </a:prstGeom>
            <a:solidFill>
              <a:srgbClr val="9EDE7E"/>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1425"/>
            </a:p>
          </p:txBody>
        </p:sp>
        <p:sp>
          <p:nvSpPr>
            <p:cNvPr id="374799" name="Rectangle 15"/>
            <p:cNvSpPr>
              <a:spLocks noChangeArrowheads="1"/>
            </p:cNvSpPr>
            <p:nvPr userDrawn="1"/>
          </p:nvSpPr>
          <p:spPr bwMode="auto">
            <a:xfrm>
              <a:off x="3606" y="4027"/>
              <a:ext cx="1428" cy="174"/>
            </a:xfrm>
            <a:prstGeom prst="rect">
              <a:avLst/>
            </a:prstGeom>
            <a:solidFill>
              <a:srgbClr val="9EDE7E"/>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1425"/>
            </a:p>
          </p:txBody>
        </p:sp>
      </p:grpSp>
      <p:sp>
        <p:nvSpPr>
          <p:cNvPr id="374800" name="Rectangle 16"/>
          <p:cNvSpPr>
            <a:spLocks noChangeArrowheads="1"/>
          </p:cNvSpPr>
          <p:nvPr/>
        </p:nvSpPr>
        <p:spPr bwMode="auto">
          <a:xfrm>
            <a:off x="0" y="4932761"/>
            <a:ext cx="9144000" cy="211931"/>
          </a:xfrm>
          <a:prstGeom prst="rect">
            <a:avLst/>
          </a:prstGeom>
          <a:solidFill>
            <a:srgbClr val="60C030"/>
          </a:solidFill>
          <a:ln>
            <a:noFill/>
          </a:ln>
          <a:effectLst/>
          <a:extLst>
            <a:ext uri="{91240B29-F687-4f45-9708-019B960494DF}">
              <a14:hiddenLine xmlns:a14="http://schemas.microsoft.com/office/drawing/2010/main" xmlns="" w="9525">
                <a:solidFill>
                  <a:srgbClr val="0033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1425"/>
          </a:p>
        </p:txBody>
      </p:sp>
      <p:pic>
        <p:nvPicPr>
          <p:cNvPr id="374801" name="Picture 17" descr="bt_r1_c1"/>
          <p:cNvPicPr>
            <a:picLocks noChangeAspect="1" noChangeArrowheads="1"/>
          </p:cNvPicPr>
          <p:nvPr/>
        </p:nvPicPr>
        <p:blipFill>
          <a:blip r:embed="rId5">
            <a:clrChange>
              <a:clrFrom>
                <a:srgbClr val="FCFEFC"/>
              </a:clrFrom>
              <a:clrTo>
                <a:srgbClr val="FCFEFC">
                  <a:alpha val="0"/>
                </a:srgbClr>
              </a:clrTo>
            </a:clrChange>
            <a:grayscl/>
            <a:extLst>
              <a:ext uri="{28A0092B-C50C-407E-A947-70E740481C1C}">
                <a14:useLocalDpi xmlns:a14="http://schemas.microsoft.com/office/drawing/2010/main" val="0"/>
              </a:ext>
            </a:extLst>
          </a:blip>
          <a:srcRect/>
          <a:stretch>
            <a:fillRect/>
          </a:stretch>
        </p:blipFill>
        <p:spPr bwMode="auto">
          <a:xfrm>
            <a:off x="6957151" y="4672141"/>
            <a:ext cx="712470" cy="543521"/>
          </a:xfrm>
          <a:prstGeom prst="rect">
            <a:avLst/>
          </a:prstGeom>
          <a:noFill/>
          <a:extLst>
            <a:ext uri="{909E8E84-426E-40dd-AFC4-6F175D3DCCD1}">
              <a14:hiddenFill xmlns:a14="http://schemas.microsoft.com/office/drawing/2010/main" xmlns="">
                <a:solidFill>
                  <a:srgbClr val="FFFFFF"/>
                </a:solidFill>
              </a14:hiddenFill>
            </a:ext>
          </a:extLst>
        </p:spPr>
      </p:pic>
      <p:sp>
        <p:nvSpPr>
          <p:cNvPr id="374802" name="Rectangle 18"/>
          <p:cNvSpPr>
            <a:spLocks noChangeArrowheads="1"/>
          </p:cNvSpPr>
          <p:nvPr/>
        </p:nvSpPr>
        <p:spPr bwMode="auto">
          <a:xfrm>
            <a:off x="0" y="371639"/>
            <a:ext cx="9144000" cy="161925"/>
          </a:xfrm>
          <a:prstGeom prst="rect">
            <a:avLst/>
          </a:prstGeom>
          <a:solidFill>
            <a:srgbClr val="666666"/>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1425"/>
          </a:p>
        </p:txBody>
      </p:sp>
      <p:sp>
        <p:nvSpPr>
          <p:cNvPr id="374803" name="Text Box 19"/>
          <p:cNvSpPr txBox="1">
            <a:spLocks noChangeArrowheads="1"/>
          </p:cNvSpPr>
          <p:nvPr/>
        </p:nvSpPr>
        <p:spPr bwMode="auto">
          <a:xfrm>
            <a:off x="7631116" y="4732736"/>
            <a:ext cx="1411287" cy="2308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nSpc>
                <a:spcPct val="100000"/>
              </a:lnSpc>
              <a:spcBef>
                <a:spcPct val="50000"/>
              </a:spcBef>
            </a:pPr>
            <a:r>
              <a:rPr lang="en-US" altLang="zh-CN" sz="900" dirty="0">
                <a:solidFill>
                  <a:srgbClr val="39721C"/>
                </a:solidFill>
                <a:latin typeface="Times New Roman" pitchFamily="18" charset="0"/>
                <a:cs typeface="Times New Roman" pitchFamily="18" charset="0"/>
              </a:rPr>
              <a:t> Peng Wang  (</a:t>
            </a:r>
            <a:r>
              <a:rPr lang="zh-CN" altLang="en-US" sz="900" dirty="0">
                <a:solidFill>
                  <a:srgbClr val="39721C"/>
                </a:solidFill>
                <a:latin typeface="Times New Roman" pitchFamily="18" charset="0"/>
                <a:cs typeface="Times New Roman" pitchFamily="18" charset="0"/>
              </a:rPr>
              <a:t>汪鹏</a:t>
            </a:r>
            <a:r>
              <a:rPr lang="en-US" altLang="zh-CN" sz="900" dirty="0">
                <a:solidFill>
                  <a:srgbClr val="39721C"/>
                </a:solidFill>
                <a:latin typeface="Times New Roman" pitchFamily="18" charset="0"/>
                <a:cs typeface="Times New Roman" pitchFamily="18" charset="0"/>
              </a:rPr>
              <a:t>)</a:t>
            </a:r>
            <a:endParaRPr lang="zh-CN" altLang="en-US" sz="900" dirty="0">
              <a:solidFill>
                <a:srgbClr val="39721C"/>
              </a:solidFill>
              <a:latin typeface="Times New Roman" pitchFamily="18" charset="0"/>
              <a:cs typeface="Times New Roman" pitchFamily="18" charset="0"/>
            </a:endParaRPr>
          </a:p>
        </p:txBody>
      </p:sp>
      <p:sp>
        <p:nvSpPr>
          <p:cNvPr id="374804" name="Rectangle 20"/>
          <p:cNvSpPr>
            <a:spLocks noChangeArrowheads="1"/>
          </p:cNvSpPr>
          <p:nvPr/>
        </p:nvSpPr>
        <p:spPr bwMode="auto">
          <a:xfrm>
            <a:off x="7807328" y="4934621"/>
            <a:ext cx="1323975" cy="2308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pPr>
              <a:lnSpc>
                <a:spcPct val="100000"/>
              </a:lnSpc>
              <a:spcBef>
                <a:spcPct val="0"/>
              </a:spcBef>
            </a:pPr>
            <a:r>
              <a:rPr lang="en-US" altLang="zh-CN" sz="900" b="1" dirty="0">
                <a:solidFill>
                  <a:srgbClr val="104210"/>
                </a:solidFill>
                <a:latin typeface="Arial" charset="0"/>
              </a:rPr>
              <a:t>2011</a:t>
            </a:r>
            <a:r>
              <a:rPr lang="zh-CN" altLang="en-US" sz="900" b="1" dirty="0">
                <a:solidFill>
                  <a:srgbClr val="104210"/>
                </a:solidFill>
                <a:latin typeface="Arial" charset="0"/>
              </a:rPr>
              <a:t>年</a:t>
            </a:r>
            <a:r>
              <a:rPr lang="en-US" altLang="zh-CN" sz="900" b="1" dirty="0">
                <a:solidFill>
                  <a:srgbClr val="104210"/>
                </a:solidFill>
                <a:latin typeface="Arial" charset="0"/>
              </a:rPr>
              <a:t>4</a:t>
            </a:r>
            <a:r>
              <a:rPr lang="zh-CN" altLang="en-US" sz="900" b="1" dirty="0">
                <a:solidFill>
                  <a:srgbClr val="104210"/>
                </a:solidFill>
                <a:latin typeface="Arial" charset="0"/>
              </a:rPr>
              <a:t>月</a:t>
            </a:r>
            <a:r>
              <a:rPr lang="en-US" altLang="zh-CN" sz="900" b="1" dirty="0">
                <a:solidFill>
                  <a:srgbClr val="104210"/>
                </a:solidFill>
                <a:latin typeface="Arial" charset="0"/>
              </a:rPr>
              <a:t>28</a:t>
            </a:r>
            <a:r>
              <a:rPr lang="zh-CN" altLang="en-US" sz="900" b="1" dirty="0">
                <a:solidFill>
                  <a:srgbClr val="104210"/>
                </a:solidFill>
                <a:latin typeface="Arial" charset="0"/>
              </a:rPr>
              <a:t>日</a:t>
            </a:r>
          </a:p>
        </p:txBody>
      </p:sp>
      <p:sp>
        <p:nvSpPr>
          <p:cNvPr id="374805" name="Text Box 21"/>
          <p:cNvSpPr txBox="1">
            <a:spLocks noChangeArrowheads="1"/>
          </p:cNvSpPr>
          <p:nvPr/>
        </p:nvSpPr>
        <p:spPr bwMode="auto">
          <a:xfrm>
            <a:off x="1155700" y="4932761"/>
            <a:ext cx="5772150" cy="25391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a:lnSpc>
                <a:spcPct val="100000"/>
              </a:lnSpc>
              <a:spcBef>
                <a:spcPct val="50000"/>
              </a:spcBef>
            </a:pPr>
            <a:r>
              <a:rPr lang="en-US" altLang="zh-CN" sz="1050" b="1" i="1" dirty="0">
                <a:solidFill>
                  <a:srgbClr val="39721C"/>
                </a:solidFill>
                <a:latin typeface="Times New Roman" pitchFamily="18" charset="0"/>
                <a:ea typeface="方正综艺简体" pitchFamily="2" charset="-122"/>
                <a:cs typeface="Times New Roman" pitchFamily="18" charset="0"/>
              </a:rPr>
              <a:t>School of Computer Science and Engineering, Southeast University</a:t>
            </a:r>
            <a:endParaRPr lang="zh-CN" altLang="en-US" sz="1050" b="1" i="1" dirty="0">
              <a:solidFill>
                <a:srgbClr val="39721C"/>
              </a:solidFill>
              <a:latin typeface="Times New Roman" pitchFamily="18" charset="0"/>
              <a:ea typeface="方正综艺简体" pitchFamily="2" charset="-122"/>
              <a:cs typeface="Times New Roman" pitchFamily="18" charset="0"/>
            </a:endParaRPr>
          </a:p>
        </p:txBody>
      </p:sp>
      <p:sp>
        <p:nvSpPr>
          <p:cNvPr id="374806" name="Oval 22"/>
          <p:cNvSpPr>
            <a:spLocks noChangeArrowheads="1"/>
          </p:cNvSpPr>
          <p:nvPr/>
        </p:nvSpPr>
        <p:spPr bwMode="auto">
          <a:xfrm>
            <a:off x="7054853" y="4722019"/>
            <a:ext cx="550863" cy="411956"/>
          </a:xfrm>
          <a:prstGeom prst="ellipse">
            <a:avLst/>
          </a:prstGeom>
          <a:noFill/>
          <a:ln w="38100">
            <a:solidFill>
              <a:srgbClr val="60C030"/>
            </a:solidFill>
            <a:round/>
            <a:headEnd/>
            <a:tailEnd/>
          </a:ln>
          <a:effectLst>
            <a:prstShdw prst="shdw17" dist="17961" dir="2700000">
              <a:srgbClr val="60C030">
                <a:gamma/>
                <a:shade val="60000"/>
                <a:invGamma/>
              </a:srgbClr>
            </a:prstShdw>
          </a:effectLst>
          <a:extLst>
            <a:ext uri="{909E8E84-426E-40dd-AFC4-6F175D3DCCD1}">
              <a14:hiddenFill xmlns:a14="http://schemas.microsoft.com/office/drawing/2010/main" xmlns="">
                <a:solidFill>
                  <a:schemeClr val="accent1"/>
                </a:solidFill>
              </a14:hiddenFill>
            </a:ext>
          </a:extLst>
        </p:spPr>
        <p:txBody>
          <a:bodyPr wrap="none" anchor="ctr"/>
          <a:lstStyle/>
          <a:p>
            <a:endParaRPr lang="zh-CN" altLang="en-US" sz="1425"/>
          </a:p>
        </p:txBody>
      </p:sp>
      <p:sp>
        <p:nvSpPr>
          <p:cNvPr id="374809" name="Rectangle 25"/>
          <p:cNvSpPr>
            <a:spLocks noChangeArrowheads="1"/>
          </p:cNvSpPr>
          <p:nvPr/>
        </p:nvSpPr>
        <p:spPr bwMode="auto">
          <a:xfrm>
            <a:off x="5803900" y="88953"/>
            <a:ext cx="3479800" cy="3231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nSpc>
                <a:spcPct val="100000"/>
              </a:lnSpc>
              <a:spcBef>
                <a:spcPct val="0"/>
              </a:spcBef>
            </a:pPr>
            <a:r>
              <a:rPr lang="en-US" altLang="zh-CN" sz="1500" b="1" dirty="0">
                <a:solidFill>
                  <a:schemeClr val="bg1"/>
                </a:solidFill>
              </a:rPr>
              <a:t>SOUTHEAST UNIVERSITY</a:t>
            </a:r>
          </a:p>
        </p:txBody>
      </p:sp>
      <p:pic>
        <p:nvPicPr>
          <p:cNvPr id="528386"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43760"/>
          <a:stretch/>
        </p:blipFill>
        <p:spPr bwMode="auto">
          <a:xfrm>
            <a:off x="32661" y="28739"/>
            <a:ext cx="1883229" cy="30207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664" r:id="rId1"/>
    <p:sldLayoutId id="2147483665" r:id="rId2"/>
    <p:sldLayoutId id="2147483670" r:id="rId3"/>
  </p:sldLayoutIdLst>
  <p:transition/>
  <p:hf sldNum="0" hdr="0" dt="0"/>
  <p:txStyles>
    <p:titleStyle>
      <a:lvl1pPr algn="ctr" rtl="0" fontAlgn="base">
        <a:spcBef>
          <a:spcPct val="0"/>
        </a:spcBef>
        <a:spcAft>
          <a:spcPct val="0"/>
        </a:spcAft>
        <a:defRPr sz="3300">
          <a:solidFill>
            <a:schemeClr val="tx2"/>
          </a:solidFill>
          <a:latin typeface="+mj-lt"/>
          <a:ea typeface="+mj-ea"/>
          <a:cs typeface="+mj-cs"/>
        </a:defRPr>
      </a:lvl1pPr>
      <a:lvl2pPr algn="ctr" rtl="0" fontAlgn="base">
        <a:spcBef>
          <a:spcPct val="0"/>
        </a:spcBef>
        <a:spcAft>
          <a:spcPct val="0"/>
        </a:spcAft>
        <a:defRPr sz="3300">
          <a:solidFill>
            <a:schemeClr val="tx2"/>
          </a:solidFill>
          <a:latin typeface="Arial" charset="0"/>
          <a:ea typeface="宋体" pitchFamily="2" charset="-122"/>
        </a:defRPr>
      </a:lvl2pPr>
      <a:lvl3pPr algn="ctr" rtl="0" fontAlgn="base">
        <a:spcBef>
          <a:spcPct val="0"/>
        </a:spcBef>
        <a:spcAft>
          <a:spcPct val="0"/>
        </a:spcAft>
        <a:defRPr sz="3300">
          <a:solidFill>
            <a:schemeClr val="tx2"/>
          </a:solidFill>
          <a:latin typeface="Arial" charset="0"/>
          <a:ea typeface="宋体" pitchFamily="2" charset="-122"/>
        </a:defRPr>
      </a:lvl3pPr>
      <a:lvl4pPr algn="ctr" rtl="0" fontAlgn="base">
        <a:spcBef>
          <a:spcPct val="0"/>
        </a:spcBef>
        <a:spcAft>
          <a:spcPct val="0"/>
        </a:spcAft>
        <a:defRPr sz="3300">
          <a:solidFill>
            <a:schemeClr val="tx2"/>
          </a:solidFill>
          <a:latin typeface="Arial" charset="0"/>
          <a:ea typeface="宋体" pitchFamily="2" charset="-122"/>
        </a:defRPr>
      </a:lvl4pPr>
      <a:lvl5pPr algn="ctr" rtl="0" fontAlgn="base">
        <a:spcBef>
          <a:spcPct val="0"/>
        </a:spcBef>
        <a:spcAft>
          <a:spcPct val="0"/>
        </a:spcAft>
        <a:defRPr sz="3300">
          <a:solidFill>
            <a:schemeClr val="tx2"/>
          </a:solidFill>
          <a:latin typeface="Arial" charset="0"/>
          <a:ea typeface="宋体" pitchFamily="2" charset="-122"/>
        </a:defRPr>
      </a:lvl5pPr>
      <a:lvl6pPr marL="342900" algn="ctr" rtl="0" fontAlgn="base">
        <a:spcBef>
          <a:spcPct val="0"/>
        </a:spcBef>
        <a:spcAft>
          <a:spcPct val="0"/>
        </a:spcAft>
        <a:defRPr sz="3300">
          <a:solidFill>
            <a:schemeClr val="tx2"/>
          </a:solidFill>
          <a:latin typeface="Arial" charset="0"/>
          <a:ea typeface="宋体" pitchFamily="2" charset="-122"/>
        </a:defRPr>
      </a:lvl6pPr>
      <a:lvl7pPr marL="685800" algn="ctr" rtl="0" fontAlgn="base">
        <a:spcBef>
          <a:spcPct val="0"/>
        </a:spcBef>
        <a:spcAft>
          <a:spcPct val="0"/>
        </a:spcAft>
        <a:defRPr sz="3300">
          <a:solidFill>
            <a:schemeClr val="tx2"/>
          </a:solidFill>
          <a:latin typeface="Arial" charset="0"/>
          <a:ea typeface="宋体" pitchFamily="2" charset="-122"/>
        </a:defRPr>
      </a:lvl7pPr>
      <a:lvl8pPr marL="1028700" algn="ctr" rtl="0" fontAlgn="base">
        <a:spcBef>
          <a:spcPct val="0"/>
        </a:spcBef>
        <a:spcAft>
          <a:spcPct val="0"/>
        </a:spcAft>
        <a:defRPr sz="3300">
          <a:solidFill>
            <a:schemeClr val="tx2"/>
          </a:solidFill>
          <a:latin typeface="Arial" charset="0"/>
          <a:ea typeface="宋体" pitchFamily="2" charset="-122"/>
        </a:defRPr>
      </a:lvl8pPr>
      <a:lvl9pPr marL="1371600" algn="ctr" rtl="0" fontAlgn="base">
        <a:spcBef>
          <a:spcPct val="0"/>
        </a:spcBef>
        <a:spcAft>
          <a:spcPct val="0"/>
        </a:spcAft>
        <a:defRPr sz="3300">
          <a:solidFill>
            <a:schemeClr val="tx2"/>
          </a:solidFill>
          <a:latin typeface="Arial" charset="0"/>
          <a:ea typeface="宋体" pitchFamily="2" charset="-122"/>
        </a:defRPr>
      </a:lvl9pPr>
    </p:titleStyle>
    <p:bodyStyle>
      <a:lvl1pPr marL="257175" indent="-257175" algn="l" rtl="0" fontAlgn="base">
        <a:spcBef>
          <a:spcPct val="20000"/>
        </a:spcBef>
        <a:spcAft>
          <a:spcPct val="0"/>
        </a:spcAft>
        <a:buChar char="•"/>
        <a:defRPr sz="2400">
          <a:solidFill>
            <a:schemeClr val="tx1"/>
          </a:solidFill>
          <a:latin typeface="+mn-lt"/>
          <a:ea typeface="+mn-ea"/>
          <a:cs typeface="+mn-cs"/>
        </a:defRPr>
      </a:lvl1pPr>
      <a:lvl2pPr marL="557213" indent="-214313" algn="l" rtl="0" fontAlgn="base">
        <a:spcBef>
          <a:spcPct val="20000"/>
        </a:spcBef>
        <a:spcAft>
          <a:spcPct val="0"/>
        </a:spcAft>
        <a:buChar char="–"/>
        <a:defRPr sz="2100">
          <a:solidFill>
            <a:schemeClr val="tx1"/>
          </a:solidFill>
          <a:latin typeface="+mn-lt"/>
          <a:ea typeface="+mn-ea"/>
        </a:defRPr>
      </a:lvl2pPr>
      <a:lvl3pPr marL="857250" indent="-171450" algn="l" rtl="0" fontAlgn="base">
        <a:spcBef>
          <a:spcPct val="20000"/>
        </a:spcBef>
        <a:spcAft>
          <a:spcPct val="0"/>
        </a:spcAft>
        <a:buChar char="•"/>
        <a:defRPr sz="1800">
          <a:solidFill>
            <a:schemeClr val="tx1"/>
          </a:solidFill>
          <a:latin typeface="+mn-lt"/>
          <a:ea typeface="+mn-ea"/>
        </a:defRPr>
      </a:lvl3pPr>
      <a:lvl4pPr marL="1200150" indent="-171450" algn="l" rtl="0" fontAlgn="base">
        <a:spcBef>
          <a:spcPct val="20000"/>
        </a:spcBef>
        <a:spcAft>
          <a:spcPct val="0"/>
        </a:spcAft>
        <a:buChar char="–"/>
        <a:defRPr sz="1500">
          <a:solidFill>
            <a:schemeClr val="tx1"/>
          </a:solidFill>
          <a:latin typeface="+mn-lt"/>
          <a:ea typeface="+mn-ea"/>
        </a:defRPr>
      </a:lvl4pPr>
      <a:lvl5pPr marL="1543050" indent="-171450" algn="l" rtl="0" fontAlgn="base">
        <a:spcBef>
          <a:spcPct val="20000"/>
        </a:spcBef>
        <a:spcAft>
          <a:spcPct val="0"/>
        </a:spcAft>
        <a:buChar char="»"/>
        <a:defRPr sz="1500">
          <a:solidFill>
            <a:schemeClr val="tx1"/>
          </a:solidFill>
          <a:latin typeface="+mn-lt"/>
          <a:ea typeface="+mn-ea"/>
        </a:defRPr>
      </a:lvl5pPr>
      <a:lvl6pPr marL="1885950" indent="-171450" algn="l" rtl="0" fontAlgn="base">
        <a:spcBef>
          <a:spcPct val="20000"/>
        </a:spcBef>
        <a:spcAft>
          <a:spcPct val="0"/>
        </a:spcAft>
        <a:buChar char="»"/>
        <a:defRPr sz="1500">
          <a:solidFill>
            <a:schemeClr val="tx1"/>
          </a:solidFill>
          <a:latin typeface="+mn-lt"/>
          <a:ea typeface="+mn-ea"/>
        </a:defRPr>
      </a:lvl6pPr>
      <a:lvl7pPr marL="2228850" indent="-171450" algn="l" rtl="0" fontAlgn="base">
        <a:spcBef>
          <a:spcPct val="20000"/>
        </a:spcBef>
        <a:spcAft>
          <a:spcPct val="0"/>
        </a:spcAft>
        <a:buChar char="»"/>
        <a:defRPr sz="1500">
          <a:solidFill>
            <a:schemeClr val="tx1"/>
          </a:solidFill>
          <a:latin typeface="+mn-lt"/>
          <a:ea typeface="+mn-ea"/>
        </a:defRPr>
      </a:lvl7pPr>
      <a:lvl8pPr marL="2571750" indent="-171450" algn="l" rtl="0" fontAlgn="base">
        <a:spcBef>
          <a:spcPct val="20000"/>
        </a:spcBef>
        <a:spcAft>
          <a:spcPct val="0"/>
        </a:spcAft>
        <a:buChar char="»"/>
        <a:defRPr sz="1500">
          <a:solidFill>
            <a:schemeClr val="tx1"/>
          </a:solidFill>
          <a:latin typeface="+mn-lt"/>
          <a:ea typeface="+mn-ea"/>
        </a:defRPr>
      </a:lvl8pPr>
      <a:lvl9pPr marL="2914650" indent="-171450" algn="l" rtl="0" fontAlgn="base">
        <a:spcBef>
          <a:spcPct val="20000"/>
        </a:spcBef>
        <a:spcAft>
          <a:spcPct val="0"/>
        </a:spcAft>
        <a:buChar char="»"/>
        <a:defRPr sz="15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pattFill prst="dkHorz">
          <a:fgClr>
            <a:srgbClr val="800080"/>
          </a:fgClr>
          <a:bgClr>
            <a:schemeClr val="bg1"/>
          </a:bgClr>
        </a:pattFill>
        <a:effectLst/>
      </p:bgPr>
    </p:bg>
    <p:spTree>
      <p:nvGrpSpPr>
        <p:cNvPr id="1" name=""/>
        <p:cNvGrpSpPr/>
        <p:nvPr/>
      </p:nvGrpSpPr>
      <p:grpSpPr>
        <a:xfrm>
          <a:off x="0" y="0"/>
          <a:ext cx="0" cy="0"/>
          <a:chOff x="0" y="0"/>
          <a:chExt cx="0" cy="0"/>
        </a:xfrm>
      </p:grpSpPr>
      <p:sp>
        <p:nvSpPr>
          <p:cNvPr id="374787" name="Rectangle 3" descr="虚线网格"/>
          <p:cNvSpPr>
            <a:spLocks noChangeArrowheads="1"/>
          </p:cNvSpPr>
          <p:nvPr userDrawn="1"/>
        </p:nvSpPr>
        <p:spPr bwMode="auto">
          <a:xfrm>
            <a:off x="1077" y="3118"/>
            <a:ext cx="9144000" cy="5212417"/>
          </a:xfrm>
          <a:prstGeom prst="rect">
            <a:avLst/>
          </a:prstGeom>
          <a:solidFill>
            <a:schemeClr val="bg1"/>
          </a:solidFill>
          <a:ln>
            <a:noFill/>
          </a:ln>
          <a:effectLst/>
          <a:extLst>
            <a:ext uri="{91240B29-F687-4f45-9708-019B960494DF}">
              <a14:hiddenLine xmlns:a14="http://schemas.microsoft.com/office/drawing/2010/main" xmlns="" w="9525">
                <a:solidFill>
                  <a:schemeClr val="bg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1425"/>
          </a:p>
        </p:txBody>
      </p:sp>
      <p:sp>
        <p:nvSpPr>
          <p:cNvPr id="374790" name="Line 6"/>
          <p:cNvSpPr>
            <a:spLocks noChangeShapeType="1"/>
          </p:cNvSpPr>
          <p:nvPr/>
        </p:nvSpPr>
        <p:spPr bwMode="auto">
          <a:xfrm flipH="1">
            <a:off x="1350629" y="4704160"/>
            <a:ext cx="779462" cy="1190"/>
          </a:xfrm>
          <a:prstGeom prst="line">
            <a:avLst/>
          </a:prstGeom>
          <a:noFill/>
          <a:ln>
            <a:noFill/>
          </a:ln>
          <a:effectLst/>
          <a:extLst>
            <a:ext uri="{91240B29-F687-4f45-9708-019B960494DF}">
              <a14:hiddenLine xmlns:a14="http://schemas.microsoft.com/office/drawing/2010/main" xmlns="" w="9525">
                <a:solidFill>
                  <a:schemeClr val="bg2"/>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sz="1425"/>
          </a:p>
        </p:txBody>
      </p:sp>
      <p:sp>
        <p:nvSpPr>
          <p:cNvPr id="374800" name="Rectangle 16"/>
          <p:cNvSpPr>
            <a:spLocks noChangeArrowheads="1"/>
          </p:cNvSpPr>
          <p:nvPr/>
        </p:nvSpPr>
        <p:spPr bwMode="auto">
          <a:xfrm>
            <a:off x="0" y="4999810"/>
            <a:ext cx="9144000" cy="144883"/>
          </a:xfrm>
          <a:prstGeom prst="rect">
            <a:avLst/>
          </a:prstGeom>
          <a:solidFill>
            <a:srgbClr val="800080"/>
          </a:solidFill>
          <a:ln>
            <a:noFill/>
          </a:ln>
          <a:effectLst/>
          <a:extLst>
            <a:ext uri="{91240B29-F687-4f45-9708-019B960494DF}">
              <a14:hiddenLine xmlns:a14="http://schemas.microsoft.com/office/drawing/2010/main" xmlns="" w="9525">
                <a:solidFill>
                  <a:srgbClr val="0033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1425"/>
          </a:p>
        </p:txBody>
      </p:sp>
      <p:sp>
        <p:nvSpPr>
          <p:cNvPr id="374804" name="Rectangle 20"/>
          <p:cNvSpPr>
            <a:spLocks noChangeArrowheads="1"/>
          </p:cNvSpPr>
          <p:nvPr/>
        </p:nvSpPr>
        <p:spPr bwMode="auto">
          <a:xfrm>
            <a:off x="8382514" y="4957929"/>
            <a:ext cx="835227" cy="2308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nchor="ctr">
            <a:spAutoFit/>
          </a:bodyPr>
          <a:lstStyle/>
          <a:p>
            <a:pPr>
              <a:lnSpc>
                <a:spcPct val="100000"/>
              </a:lnSpc>
              <a:spcBef>
                <a:spcPct val="0"/>
              </a:spcBef>
            </a:pPr>
            <a:r>
              <a:rPr lang="zh-CN" altLang="en-US" sz="900" b="1" dirty="0">
                <a:solidFill>
                  <a:srgbClr val="104210"/>
                </a:solidFill>
                <a:latin typeface="Arial" charset="0"/>
              </a:rPr>
              <a:t>      </a:t>
            </a:r>
            <a:fld id="{3297EFB0-ABC0-4B09-8B00-40727804FBED}" type="datetime1">
              <a:rPr lang="zh-CN" altLang="en-US" sz="788" b="1" smtClean="0">
                <a:solidFill>
                  <a:schemeClr val="bg1"/>
                </a:solidFill>
                <a:latin typeface="Arial" charset="0"/>
              </a:rPr>
              <a:t>2020/10/8</a:t>
            </a:fld>
            <a:endParaRPr lang="zh-CN" altLang="en-US" sz="825" b="1" dirty="0">
              <a:solidFill>
                <a:schemeClr val="bg1"/>
              </a:solidFill>
              <a:latin typeface="Arial" charset="0"/>
            </a:endParaRPr>
          </a:p>
        </p:txBody>
      </p:sp>
      <p:sp>
        <p:nvSpPr>
          <p:cNvPr id="14" name="Rectangle 20"/>
          <p:cNvSpPr>
            <a:spLocks noChangeArrowheads="1"/>
          </p:cNvSpPr>
          <p:nvPr userDrawn="1"/>
        </p:nvSpPr>
        <p:spPr bwMode="auto">
          <a:xfrm>
            <a:off x="3" y="4957929"/>
            <a:ext cx="1323975" cy="2308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pPr>
              <a:lnSpc>
                <a:spcPct val="100000"/>
              </a:lnSpc>
              <a:spcBef>
                <a:spcPct val="0"/>
              </a:spcBef>
            </a:pPr>
            <a:r>
              <a:rPr lang="zh-CN" altLang="en-US" sz="900" b="1" dirty="0">
                <a:solidFill>
                  <a:schemeClr val="bg1"/>
                </a:solidFill>
                <a:latin typeface="Arial" charset="0"/>
              </a:rPr>
              <a:t>    </a:t>
            </a:r>
            <a:fld id="{5FCA0474-04E2-CA4B-99B7-C90138B22708}" type="slidenum">
              <a:rPr lang="zh-CN" altLang="en-US" sz="788" b="1" smtClean="0">
                <a:solidFill>
                  <a:schemeClr val="bg1"/>
                </a:solidFill>
                <a:latin typeface="Arial" charset="0"/>
              </a:rPr>
              <a:t>‹#›</a:t>
            </a:fld>
            <a:endParaRPr lang="zh-CN" altLang="en-US" sz="900" b="1" dirty="0">
              <a:solidFill>
                <a:schemeClr val="bg1"/>
              </a:solidFill>
              <a:latin typeface="Arial" charset="0"/>
            </a:endParaRPr>
          </a:p>
        </p:txBody>
      </p:sp>
      <p:pic>
        <p:nvPicPr>
          <p:cNvPr id="3" name="图片 2">
            <a:extLst>
              <a:ext uri="{FF2B5EF4-FFF2-40B4-BE49-F238E27FC236}">
                <a16:creationId xmlns:a16="http://schemas.microsoft.com/office/drawing/2014/main" id="{46583A56-0968-F140-AD3A-B1201DF944F5}"/>
              </a:ext>
            </a:extLst>
          </p:cNvPr>
          <p:cNvPicPr>
            <a:picLocks noChangeAspect="1"/>
          </p:cNvPicPr>
          <p:nvPr userDrawn="1"/>
        </p:nvPicPr>
        <p:blipFill>
          <a:blip r:embed="rId5"/>
          <a:stretch>
            <a:fillRect/>
          </a:stretch>
        </p:blipFill>
        <p:spPr>
          <a:xfrm>
            <a:off x="7889255" y="30387"/>
            <a:ext cx="1227707" cy="390244"/>
          </a:xfrm>
          <a:prstGeom prst="rect">
            <a:avLst/>
          </a:prstGeom>
        </p:spPr>
      </p:pic>
      <p:sp>
        <p:nvSpPr>
          <p:cNvPr id="9" name="Rectangle 25">
            <a:extLst>
              <a:ext uri="{FF2B5EF4-FFF2-40B4-BE49-F238E27FC236}">
                <a16:creationId xmlns:a16="http://schemas.microsoft.com/office/drawing/2014/main" id="{016FBDD6-1BB8-6742-BF3C-5454AE9B95F2}"/>
              </a:ext>
            </a:extLst>
          </p:cNvPr>
          <p:cNvSpPr>
            <a:spLocks noChangeArrowheads="1"/>
          </p:cNvSpPr>
          <p:nvPr userDrawn="1"/>
        </p:nvSpPr>
        <p:spPr bwMode="auto">
          <a:xfrm>
            <a:off x="-698" y="14716"/>
            <a:ext cx="2932301"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nSpc>
                <a:spcPct val="100000"/>
              </a:lnSpc>
              <a:spcBef>
                <a:spcPct val="0"/>
              </a:spcBef>
            </a:pPr>
            <a:r>
              <a:rPr lang="en-US" altLang="zh-CN" sz="1100" b="1" dirty="0">
                <a:solidFill>
                  <a:srgbClr val="800080"/>
                </a:solidFill>
              </a:rPr>
              <a:t>KGCODE</a:t>
            </a:r>
            <a:r>
              <a:rPr lang="zh-CN" altLang="en-US" sz="1100" b="1" dirty="0">
                <a:solidFill>
                  <a:srgbClr val="800080"/>
                </a:solidFill>
              </a:rPr>
              <a:t> </a:t>
            </a:r>
            <a:r>
              <a:rPr lang="en-US" altLang="zh-CN" sz="1100" b="1" dirty="0">
                <a:solidFill>
                  <a:srgbClr val="800080"/>
                </a:solidFill>
              </a:rPr>
              <a:t>LAB</a:t>
            </a:r>
          </a:p>
        </p:txBody>
      </p:sp>
      <p:sp>
        <p:nvSpPr>
          <p:cNvPr id="10" name="Rectangle 25">
            <a:extLst>
              <a:ext uri="{FF2B5EF4-FFF2-40B4-BE49-F238E27FC236}">
                <a16:creationId xmlns:a16="http://schemas.microsoft.com/office/drawing/2014/main" id="{1BE23768-4E4E-1849-9D26-CDF430644A44}"/>
              </a:ext>
            </a:extLst>
          </p:cNvPr>
          <p:cNvSpPr>
            <a:spLocks noChangeArrowheads="1"/>
          </p:cNvSpPr>
          <p:nvPr userDrawn="1"/>
        </p:nvSpPr>
        <p:spPr bwMode="auto">
          <a:xfrm>
            <a:off x="2735480" y="4957929"/>
            <a:ext cx="3549440" cy="2308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a:lnSpc>
                <a:spcPct val="100000"/>
              </a:lnSpc>
              <a:spcBef>
                <a:spcPct val="0"/>
              </a:spcBef>
            </a:pPr>
            <a:r>
              <a:rPr lang="en-US" altLang="zh-CN" sz="900" b="1" dirty="0">
                <a:solidFill>
                  <a:schemeClr val="bg1"/>
                </a:solidFill>
              </a:rPr>
              <a:t>SOUTHEAST</a:t>
            </a:r>
            <a:r>
              <a:rPr lang="zh-CN" altLang="en-US" sz="900" b="1" dirty="0">
                <a:solidFill>
                  <a:schemeClr val="bg1"/>
                </a:solidFill>
              </a:rPr>
              <a:t> </a:t>
            </a:r>
            <a:r>
              <a:rPr lang="en-US" altLang="zh-CN" sz="900" b="1" dirty="0">
                <a:solidFill>
                  <a:schemeClr val="bg1"/>
                </a:solidFill>
              </a:rPr>
              <a:t>UNIVERSITY</a:t>
            </a:r>
          </a:p>
        </p:txBody>
      </p:sp>
    </p:spTree>
    <p:extLst>
      <p:ext uri="{BB962C8B-B14F-4D97-AF65-F5344CB8AC3E}">
        <p14:creationId xmlns:p14="http://schemas.microsoft.com/office/powerpoint/2010/main" val="1810574839"/>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Lst>
  <p:transition/>
  <p:hf sldNum="0" hdr="0" dt="0"/>
  <p:txStyles>
    <p:titleStyle>
      <a:lvl1pPr algn="ctr" rtl="0" fontAlgn="base">
        <a:spcBef>
          <a:spcPct val="0"/>
        </a:spcBef>
        <a:spcAft>
          <a:spcPct val="0"/>
        </a:spcAft>
        <a:defRPr sz="3300">
          <a:solidFill>
            <a:schemeClr val="tx2"/>
          </a:solidFill>
          <a:latin typeface="+mj-lt"/>
          <a:ea typeface="+mj-ea"/>
          <a:cs typeface="+mj-cs"/>
        </a:defRPr>
      </a:lvl1pPr>
      <a:lvl2pPr algn="ctr" rtl="0" fontAlgn="base">
        <a:spcBef>
          <a:spcPct val="0"/>
        </a:spcBef>
        <a:spcAft>
          <a:spcPct val="0"/>
        </a:spcAft>
        <a:defRPr sz="3300">
          <a:solidFill>
            <a:schemeClr val="tx2"/>
          </a:solidFill>
          <a:latin typeface="Arial" charset="0"/>
          <a:ea typeface="宋体" pitchFamily="2" charset="-122"/>
        </a:defRPr>
      </a:lvl2pPr>
      <a:lvl3pPr algn="ctr" rtl="0" fontAlgn="base">
        <a:spcBef>
          <a:spcPct val="0"/>
        </a:spcBef>
        <a:spcAft>
          <a:spcPct val="0"/>
        </a:spcAft>
        <a:defRPr sz="3300">
          <a:solidFill>
            <a:schemeClr val="tx2"/>
          </a:solidFill>
          <a:latin typeface="Arial" charset="0"/>
          <a:ea typeface="宋体" pitchFamily="2" charset="-122"/>
        </a:defRPr>
      </a:lvl3pPr>
      <a:lvl4pPr algn="ctr" rtl="0" fontAlgn="base">
        <a:spcBef>
          <a:spcPct val="0"/>
        </a:spcBef>
        <a:spcAft>
          <a:spcPct val="0"/>
        </a:spcAft>
        <a:defRPr sz="3300">
          <a:solidFill>
            <a:schemeClr val="tx2"/>
          </a:solidFill>
          <a:latin typeface="Arial" charset="0"/>
          <a:ea typeface="宋体" pitchFamily="2" charset="-122"/>
        </a:defRPr>
      </a:lvl4pPr>
      <a:lvl5pPr algn="ctr" rtl="0" fontAlgn="base">
        <a:spcBef>
          <a:spcPct val="0"/>
        </a:spcBef>
        <a:spcAft>
          <a:spcPct val="0"/>
        </a:spcAft>
        <a:defRPr sz="3300">
          <a:solidFill>
            <a:schemeClr val="tx2"/>
          </a:solidFill>
          <a:latin typeface="Arial" charset="0"/>
          <a:ea typeface="宋体" pitchFamily="2" charset="-122"/>
        </a:defRPr>
      </a:lvl5pPr>
      <a:lvl6pPr marL="342900" algn="ctr" rtl="0" fontAlgn="base">
        <a:spcBef>
          <a:spcPct val="0"/>
        </a:spcBef>
        <a:spcAft>
          <a:spcPct val="0"/>
        </a:spcAft>
        <a:defRPr sz="3300">
          <a:solidFill>
            <a:schemeClr val="tx2"/>
          </a:solidFill>
          <a:latin typeface="Arial" charset="0"/>
          <a:ea typeface="宋体" pitchFamily="2" charset="-122"/>
        </a:defRPr>
      </a:lvl6pPr>
      <a:lvl7pPr marL="685800" algn="ctr" rtl="0" fontAlgn="base">
        <a:spcBef>
          <a:spcPct val="0"/>
        </a:spcBef>
        <a:spcAft>
          <a:spcPct val="0"/>
        </a:spcAft>
        <a:defRPr sz="3300">
          <a:solidFill>
            <a:schemeClr val="tx2"/>
          </a:solidFill>
          <a:latin typeface="Arial" charset="0"/>
          <a:ea typeface="宋体" pitchFamily="2" charset="-122"/>
        </a:defRPr>
      </a:lvl7pPr>
      <a:lvl8pPr marL="1028700" algn="ctr" rtl="0" fontAlgn="base">
        <a:spcBef>
          <a:spcPct val="0"/>
        </a:spcBef>
        <a:spcAft>
          <a:spcPct val="0"/>
        </a:spcAft>
        <a:defRPr sz="3300">
          <a:solidFill>
            <a:schemeClr val="tx2"/>
          </a:solidFill>
          <a:latin typeface="Arial" charset="0"/>
          <a:ea typeface="宋体" pitchFamily="2" charset="-122"/>
        </a:defRPr>
      </a:lvl8pPr>
      <a:lvl9pPr marL="1371600" algn="ctr" rtl="0" fontAlgn="base">
        <a:spcBef>
          <a:spcPct val="0"/>
        </a:spcBef>
        <a:spcAft>
          <a:spcPct val="0"/>
        </a:spcAft>
        <a:defRPr sz="3300">
          <a:solidFill>
            <a:schemeClr val="tx2"/>
          </a:solidFill>
          <a:latin typeface="Arial" charset="0"/>
          <a:ea typeface="宋体" pitchFamily="2" charset="-122"/>
        </a:defRPr>
      </a:lvl9pPr>
    </p:titleStyle>
    <p:bodyStyle>
      <a:lvl1pPr marL="257175" indent="-257175" algn="l" rtl="0" fontAlgn="base">
        <a:spcBef>
          <a:spcPct val="20000"/>
        </a:spcBef>
        <a:spcAft>
          <a:spcPct val="0"/>
        </a:spcAft>
        <a:buChar char="•"/>
        <a:defRPr sz="2400">
          <a:solidFill>
            <a:schemeClr val="tx1"/>
          </a:solidFill>
          <a:latin typeface="+mn-lt"/>
          <a:ea typeface="+mn-ea"/>
          <a:cs typeface="+mn-cs"/>
        </a:defRPr>
      </a:lvl1pPr>
      <a:lvl2pPr marL="557213" indent="-214313" algn="l" rtl="0" fontAlgn="base">
        <a:spcBef>
          <a:spcPct val="20000"/>
        </a:spcBef>
        <a:spcAft>
          <a:spcPct val="0"/>
        </a:spcAft>
        <a:buChar char="–"/>
        <a:defRPr sz="2100">
          <a:solidFill>
            <a:schemeClr val="tx1"/>
          </a:solidFill>
          <a:latin typeface="+mn-lt"/>
          <a:ea typeface="+mn-ea"/>
        </a:defRPr>
      </a:lvl2pPr>
      <a:lvl3pPr marL="857250" indent="-171450" algn="l" rtl="0" fontAlgn="base">
        <a:spcBef>
          <a:spcPct val="20000"/>
        </a:spcBef>
        <a:spcAft>
          <a:spcPct val="0"/>
        </a:spcAft>
        <a:buChar char="•"/>
        <a:defRPr sz="1800">
          <a:solidFill>
            <a:schemeClr val="tx1"/>
          </a:solidFill>
          <a:latin typeface="+mn-lt"/>
          <a:ea typeface="+mn-ea"/>
        </a:defRPr>
      </a:lvl3pPr>
      <a:lvl4pPr marL="1200150" indent="-171450" algn="l" rtl="0" fontAlgn="base">
        <a:spcBef>
          <a:spcPct val="20000"/>
        </a:spcBef>
        <a:spcAft>
          <a:spcPct val="0"/>
        </a:spcAft>
        <a:buChar char="–"/>
        <a:defRPr sz="1500">
          <a:solidFill>
            <a:schemeClr val="tx1"/>
          </a:solidFill>
          <a:latin typeface="+mn-lt"/>
          <a:ea typeface="+mn-ea"/>
        </a:defRPr>
      </a:lvl4pPr>
      <a:lvl5pPr marL="1543050" indent="-171450" algn="l" rtl="0" fontAlgn="base">
        <a:spcBef>
          <a:spcPct val="20000"/>
        </a:spcBef>
        <a:spcAft>
          <a:spcPct val="0"/>
        </a:spcAft>
        <a:buChar char="»"/>
        <a:defRPr sz="1500">
          <a:solidFill>
            <a:schemeClr val="tx1"/>
          </a:solidFill>
          <a:latin typeface="+mn-lt"/>
          <a:ea typeface="+mn-ea"/>
        </a:defRPr>
      </a:lvl5pPr>
      <a:lvl6pPr marL="1885950" indent="-171450" algn="l" rtl="0" fontAlgn="base">
        <a:spcBef>
          <a:spcPct val="20000"/>
        </a:spcBef>
        <a:spcAft>
          <a:spcPct val="0"/>
        </a:spcAft>
        <a:buChar char="»"/>
        <a:defRPr sz="1500">
          <a:solidFill>
            <a:schemeClr val="tx1"/>
          </a:solidFill>
          <a:latin typeface="+mn-lt"/>
          <a:ea typeface="+mn-ea"/>
        </a:defRPr>
      </a:lvl6pPr>
      <a:lvl7pPr marL="2228850" indent="-171450" algn="l" rtl="0" fontAlgn="base">
        <a:spcBef>
          <a:spcPct val="20000"/>
        </a:spcBef>
        <a:spcAft>
          <a:spcPct val="0"/>
        </a:spcAft>
        <a:buChar char="»"/>
        <a:defRPr sz="1500">
          <a:solidFill>
            <a:schemeClr val="tx1"/>
          </a:solidFill>
          <a:latin typeface="+mn-lt"/>
          <a:ea typeface="+mn-ea"/>
        </a:defRPr>
      </a:lvl7pPr>
      <a:lvl8pPr marL="2571750" indent="-171450" algn="l" rtl="0" fontAlgn="base">
        <a:spcBef>
          <a:spcPct val="20000"/>
        </a:spcBef>
        <a:spcAft>
          <a:spcPct val="0"/>
        </a:spcAft>
        <a:buChar char="»"/>
        <a:defRPr sz="1500">
          <a:solidFill>
            <a:schemeClr val="tx1"/>
          </a:solidFill>
          <a:latin typeface="+mn-lt"/>
          <a:ea typeface="+mn-ea"/>
        </a:defRPr>
      </a:lvl8pPr>
      <a:lvl9pPr marL="2914650" indent="-171450" algn="l" rtl="0" fontAlgn="base">
        <a:spcBef>
          <a:spcPct val="20000"/>
        </a:spcBef>
        <a:spcAft>
          <a:spcPct val="0"/>
        </a:spcAft>
        <a:buChar char="»"/>
        <a:defRPr sz="15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jpeg"/><Relationship Id="rId3" Type="http://schemas.openxmlformats.org/officeDocument/2006/relationships/notesSlide" Target="../notesSlides/notesSlide13.xml"/><Relationship Id="rId7" Type="http://schemas.openxmlformats.org/officeDocument/2006/relationships/image" Target="../media/image32.jpeg"/><Relationship Id="rId12" Type="http://schemas.openxmlformats.org/officeDocument/2006/relationships/image" Target="../media/image37.jpeg"/><Relationship Id="rId2" Type="http://schemas.openxmlformats.org/officeDocument/2006/relationships/slideLayout" Target="../slideLayouts/slideLayout17.xml"/><Relationship Id="rId1" Type="http://schemas.openxmlformats.org/officeDocument/2006/relationships/vmlDrawing" Target="../drawings/vmlDrawing2.vml"/><Relationship Id="rId6" Type="http://schemas.openxmlformats.org/officeDocument/2006/relationships/image" Target="../media/image31.jpeg"/><Relationship Id="rId11" Type="http://schemas.openxmlformats.org/officeDocument/2006/relationships/image" Target="../media/image36.jpeg"/><Relationship Id="rId5" Type="http://schemas.openxmlformats.org/officeDocument/2006/relationships/image" Target="../media/image30.wmf"/><Relationship Id="rId10" Type="http://schemas.openxmlformats.org/officeDocument/2006/relationships/image" Target="../media/image35.png"/><Relationship Id="rId4" Type="http://schemas.openxmlformats.org/officeDocument/2006/relationships/oleObject" Target="../embeddings/oleObject2.bin"/><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7.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3" name="Rectangle 5"/>
          <p:cNvSpPr>
            <a:spLocks noChangeArrowheads="1"/>
          </p:cNvSpPr>
          <p:nvPr/>
        </p:nvSpPr>
        <p:spPr bwMode="auto">
          <a:xfrm>
            <a:off x="1336835" y="3600098"/>
            <a:ext cx="6467475"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a:lnSpc>
                <a:spcPct val="100000"/>
              </a:lnSpc>
              <a:spcBef>
                <a:spcPct val="0"/>
              </a:spcBef>
            </a:pPr>
            <a:r>
              <a:rPr kumimoji="1" lang="zh-CN" altLang="en-US" sz="1800" dirty="0">
                <a:solidFill>
                  <a:schemeClr val="tx1"/>
                </a:solidFill>
                <a:ea typeface="仿宋_GB2312" pitchFamily="49" charset="-122"/>
                <a:cs typeface="Times New Roman" pitchFamily="18" charset="0"/>
              </a:rPr>
              <a:t>汇报人：周星辰</a:t>
            </a:r>
            <a:endParaRPr kumimoji="1" lang="en-US" altLang="zh-CN" sz="1800" dirty="0">
              <a:solidFill>
                <a:schemeClr val="tx1"/>
              </a:solidFill>
              <a:ea typeface="仿宋_GB2312" pitchFamily="49" charset="-122"/>
              <a:cs typeface="Times New Roman" pitchFamily="18" charset="0"/>
            </a:endParaRPr>
          </a:p>
        </p:txBody>
      </p:sp>
      <p:sp>
        <p:nvSpPr>
          <p:cNvPr id="11" name="Rectangle 5">
            <a:extLst>
              <a:ext uri="{FF2B5EF4-FFF2-40B4-BE49-F238E27FC236}">
                <a16:creationId xmlns:a16="http://schemas.microsoft.com/office/drawing/2014/main" id="{99EC97A7-7B24-4D4F-A21D-685E52C85DB0}"/>
              </a:ext>
            </a:extLst>
          </p:cNvPr>
          <p:cNvSpPr>
            <a:spLocks noChangeArrowheads="1"/>
          </p:cNvSpPr>
          <p:nvPr/>
        </p:nvSpPr>
        <p:spPr bwMode="auto">
          <a:xfrm>
            <a:off x="502008" y="1296168"/>
            <a:ext cx="8137125" cy="9079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a:lnSpc>
                <a:spcPct val="100000"/>
              </a:lnSpc>
              <a:spcBef>
                <a:spcPct val="0"/>
              </a:spcBef>
            </a:pPr>
            <a:r>
              <a:rPr kumimoji="1" lang="en-US" altLang="zh-CN" sz="2800" dirty="0">
                <a:solidFill>
                  <a:schemeClr val="tx1"/>
                </a:solidFill>
                <a:ea typeface="仿宋_GB2312" pitchFamily="49" charset="-122"/>
                <a:cs typeface="Times New Roman" pitchFamily="18" charset="0"/>
              </a:rPr>
              <a:t>Reading Wikipedia to Answer Open-Domain Questions</a:t>
            </a:r>
          </a:p>
          <a:p>
            <a:pPr algn="ctr">
              <a:lnSpc>
                <a:spcPct val="100000"/>
              </a:lnSpc>
              <a:spcBef>
                <a:spcPts val="600"/>
              </a:spcBef>
            </a:pPr>
            <a:r>
              <a:rPr kumimoji="1" lang="zh-CN" altLang="en-US" sz="2000" dirty="0">
                <a:solidFill>
                  <a:schemeClr val="tx1"/>
                </a:solidFill>
                <a:ea typeface="仿宋_GB2312" pitchFamily="49" charset="-122"/>
                <a:cs typeface="Times New Roman" pitchFamily="18" charset="0"/>
              </a:rPr>
              <a:t>（阅读维基百科回答开放领域问题 </a:t>
            </a:r>
            <a:r>
              <a:rPr kumimoji="1" lang="en-US" altLang="zh-CN" sz="2000">
                <a:solidFill>
                  <a:schemeClr val="tx1"/>
                </a:solidFill>
                <a:ea typeface="仿宋_GB2312" pitchFamily="49" charset="-122"/>
                <a:cs typeface="Times New Roman" pitchFamily="18" charset="0"/>
              </a:rPr>
              <a:t>ACL 2017</a:t>
            </a:r>
            <a:r>
              <a:rPr kumimoji="1" lang="zh-CN" altLang="en-US" sz="2000">
                <a:solidFill>
                  <a:schemeClr val="tx1"/>
                </a:solidFill>
                <a:ea typeface="仿宋_GB2312" pitchFamily="49" charset="-122"/>
                <a:cs typeface="Times New Roman" pitchFamily="18" charset="0"/>
              </a:rPr>
              <a:t>）</a:t>
            </a:r>
            <a:endParaRPr kumimoji="1" lang="en-US" altLang="zh-CN" sz="2000" dirty="0">
              <a:solidFill>
                <a:schemeClr val="tx1"/>
              </a:solidFill>
              <a:ea typeface="仿宋_GB2312" pitchFamily="49" charset="-122"/>
              <a:cs typeface="Times New Roman" pitchFamily="18" charset="0"/>
            </a:endParaRPr>
          </a:p>
        </p:txBody>
      </p:sp>
      <p:sp>
        <p:nvSpPr>
          <p:cNvPr id="13" name="Rectangle 5">
            <a:extLst>
              <a:ext uri="{FF2B5EF4-FFF2-40B4-BE49-F238E27FC236}">
                <a16:creationId xmlns:a16="http://schemas.microsoft.com/office/drawing/2014/main" id="{31FFAE18-F8D3-446A-A969-51E778033C02}"/>
              </a:ext>
            </a:extLst>
          </p:cNvPr>
          <p:cNvSpPr>
            <a:spLocks noChangeArrowheads="1"/>
          </p:cNvSpPr>
          <p:nvPr/>
        </p:nvSpPr>
        <p:spPr bwMode="auto">
          <a:xfrm>
            <a:off x="-1486660" y="278009"/>
            <a:ext cx="6467475"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a:lnSpc>
                <a:spcPct val="100000"/>
              </a:lnSpc>
              <a:spcBef>
                <a:spcPct val="0"/>
              </a:spcBef>
            </a:pPr>
            <a:r>
              <a:rPr kumimoji="1" lang="en-US" altLang="zh-CN" sz="3200" b="1" dirty="0">
                <a:solidFill>
                  <a:schemeClr val="tx1"/>
                </a:solidFill>
                <a:ea typeface="仿宋_GB2312" pitchFamily="49" charset="-122"/>
                <a:cs typeface="Times New Roman" pitchFamily="18" charset="0"/>
              </a:rPr>
              <a:t>Title of Paper	</a:t>
            </a:r>
          </a:p>
        </p:txBody>
      </p:sp>
      <p:sp>
        <p:nvSpPr>
          <p:cNvPr id="14" name="矩形 13">
            <a:extLst>
              <a:ext uri="{FF2B5EF4-FFF2-40B4-BE49-F238E27FC236}">
                <a16:creationId xmlns:a16="http://schemas.microsoft.com/office/drawing/2014/main" id="{81345DCD-B1FD-4454-B8CD-35FD9912B475}"/>
              </a:ext>
            </a:extLst>
          </p:cNvPr>
          <p:cNvSpPr/>
          <p:nvPr/>
        </p:nvSpPr>
        <p:spPr bwMode="auto">
          <a:xfrm>
            <a:off x="325830" y="912796"/>
            <a:ext cx="8489482" cy="115503"/>
          </a:xfrm>
          <a:prstGeom prst="rect">
            <a:avLst/>
          </a:prstGeom>
          <a:gradFill flip="none" rotWithShape="1">
            <a:gsLst>
              <a:gs pos="0">
                <a:srgbClr val="800080"/>
              </a:gs>
              <a:gs pos="74000">
                <a:schemeClr val="bg1"/>
              </a:gs>
              <a:gs pos="83000">
                <a:schemeClr val="bg1"/>
              </a:gs>
              <a:gs pos="100000">
                <a:schemeClr val="bg1"/>
              </a:gs>
            </a:gsLst>
            <a:lin ang="0" scaled="1"/>
            <a:tileRect/>
          </a:gradFill>
          <a:ln>
            <a:solidFill>
              <a:schemeClr val="bg1"/>
            </a:solid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90000"/>
              </a:lnSpc>
              <a:spcBef>
                <a:spcPct val="20000"/>
              </a:spcBef>
              <a:spcAft>
                <a:spcPct val="0"/>
              </a:spcAft>
              <a:buClrTx/>
              <a:buSzTx/>
              <a:buFontTx/>
              <a:buNone/>
              <a:tabLst/>
            </a:pPr>
            <a:endParaRPr kumimoji="0" lang="zh-CN" altLang="en-US" sz="1900" i="0" u="none" strike="noStrike" normalizeH="0" baseline="0">
              <a:latin typeface="Times New Roman" pitchFamily="18" charset="0"/>
              <a:ea typeface="宋体" pitchFamily="2" charset="-122"/>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10" descr="data:image/jpeg;base64,/9j/4AAQSkZJRgABAQAAAQABAAD/2wCEAAkGBhEGERQUBxIUFRUUFxYXGRUXFhwUGxwZFRcaGhgXHhoYHCYeFxojJRcUHy8sIyc1LC04Fh4xNTAqNSYrLCkBCQoKDgwOGg8PGjUlHyIvKTAyLzIvKSw1MDExLDAtKiwsNSkyNC8vKS0uKSw1LCosMSk1NTUtNTUpKiw0LTQvL//AABEIALEBHQMBIgACEQEDEQH/xAAcAAEAAwEBAQEBAAAAAAAAAAAABQYHBAMIAQL/xABIEAABAwIEAwUEBQgHCAMAAAABAAIDBBEFBhIhBzFBEyJRYYEUI3GRFTJCUqFicoKSscHR4TRTc6KywvAIFiVEZJOj4hczQ//EABoBAQACAwEAAAAAAAAAAAAAAAABBAMFBgL/xAAvEQEAAgECAwcBCAMAAAAAAAAAAQIDBBEFITESE1FhkbHwoRQiQXGBwdHhI0JS/9oADAMBAAIRAxEAPwDcUREBERAREQEREBERAREQEREBERAREQEREBERAREQEREBERAREQEREBERAREQEREBERAREQEREBERAREQEREBERAREQEREBERAREQEREBERAREQEREBERAREQEREBERAREQEREBERARQ+YMf+hdIYzU51zubAAW/io+mzy139JiI82nV+BsqWTXYMd+7vbaf1WaaXLevbrHJaEXNRYlFiIvSvDvEdR8QdwulW62i0b1neFeazWdpERF6QIiICIiAiIgIiICIiAiIgIiICIiAiIgIiICIiAiIgIi566vjw1hfWvaxo5ucbD4eZRMRMztDoRUes4s0sDrU0csg+9YMHoHG/zAVmwHH4cxxdpQk2vYtIsWkdD8wfVeK5K2naJWcujz4q9u9ZiEkiIvaqjsZpKeqaPpMtAB2cXabE+BUFNk5lSNWGTA/Gzh+s3l8lIZowOTFtDqUi7LjSTa97bg+OyqRZPgbwSHRu/A/ucFz3EL1rlnvcO9f+o6/PKW30lbTT/Hk5+BLBNgkg13Y8ciOo8jyIVzy/j4xdumWwkaNx0I+8P9bLmoauPNcJjqgBI0dOh6Pb+8eiqjXSYJP4Pjd8/wCRH7VXpedFauTHO+O3z1hltWNTE0vG14+ejTEXlTVAq2NfFycAR6r1XURMTG8NJMbTtIiIpQIiICIiAiIgIiICIiAiIgIiICIiAiIgIiICIojM+Y48tQmSfdx2Yzq53h5Acyf5KJmIjeXvHjtktFKxvMvPNGaossR6p+8919EYO58z4NHUrGscx+fMMmuvdf7rRs1o8Gjp+0rwxPE5cYldLWu1Od8gOgA6ALlWty5pvPk7fQcOppa7zzt4/tAtH4PPN6kdPdH176zhXvhzj1Pl+KpfiDwLmOzRu51g/ZrevP4KME7XiZeuKVm+ltWsbzO3vDVkWTYxxVqaokYW1sTehID3/j3R8j8VAuzpXuNzVS/MD8ALK3OppHRz+PgeotG9piPnk1nM2HVFZpdQONmg3aHFpv4jxUfg2I/TQdTYr3iQdLj9a4/zDn6G64eHec5sbe+HEyHODdbX2AJAIBBtsTuD81Z2ZdjjqO3aXXuTp2tcixPj1KpZNPa+SMuKeVp2tE9NmDJE6ffBmjnHOJhTcOmdg9S3V9l+h3wvpP8AH0Upnak7ORkjftgg/Fv8j+CnKnK8NVL2r9VybloOxI9LrqxXCWYuzTPcWNwRzBVavDssYMmKfHevzzhM6yk5aZPLaUdk2o7ansfsOI9DZ37yp5cWFYUzCGaILm5uSeZPp8Au1bfS0tjw1pfrENfntW+S1q9JERFYYRERAREQEREBERAREQEREBERAREQEREBERB51FQ2kY585DWtBcSegAuSsKzTmJ+ZZ3SSXDBtG37rf4nmf5BX3ivjXssLKeI7ynU78xh5ept+qVlSoanJvPZh1nBNJFad/brPT8v7EVoy3w+qcfAfJ7qI/bcNyPyW8yPM2HxWgYXw4ocOt2sZld4yHUP1RZv4LHTBe3Ne1PFNPgnszO8+EMXA1cl6GneBctdbx0lfQLRT4XYN7KLwHdj/AILra4PF2m4PVZvsvm1k8f58sf1/p83ovoaswmDEBasijff7zA79oVRxzhXT1YLsJJhf90kuYfn3m+nyXi2mtHTms4eOYbztkia/WPn6K/wqEcE0stVIxlmBjQ5waSXEE2BO9g0frLV2PEguwgg9RuvnvFMKlweQx17C1w+RHQg9Qv3DcXnwh2rD5XsP5J2PxbyPqEx5+7jszBrOF/a7d9S/Xbbw9X0Kiq+Rs4f7zxubUgNmjtqA5OB5PA6eBHT1VoV6totG8OUzYb4bzjvHOBFC5gzlRZWLBjVQyIyAlodc3DbXPdB8Qs9x/jJHBiVH9FVcL6J1xOA0gtO41FzhfSAWuAb1YedwvTE1xFW8L4i4bjTyzDapkjmsc8tAd9Vgu47tA2VTH+0DQT7UVLWyHwbEz90hP4INQRZvhvFarxieKOjwerbG+RjXzSBwDGOcA59hHbYEn63RSvE7N9XkunjnwqnbKwSDtnOJ7jLjoNxq5auTdtjcILmirWHcRKDEKEVpmayHZr9XNjyQOzcBc6rkfHny3UJmHi7hwpZzgtdD24jeYrsc4F4F2ixbbflvtug0BFmGROMlHUUMRzPVsbUjWH3aRezjpdZjbC7dPJXjL+bKPNIecEmbKI7BxaHC2q9vrAeBQS6KNzFmGDK9O+oxR2ljB6uPRjR1ceQ/hdVHJ/EGaq7AZnYI5K+SR1JExhLhC2xBkN7DY7G24F+qDQEVDwvPsk9bivthYKPDmtFww69QBL9796xZILAdWr8zxxBNFhcVRl6/bVjo2UwcwXJeb30O8gf1moL6i58PbJHFGK5wdIGND3AWBeANRA6Am6qXF3Nk2UMPMmFu0zPkjjY7SHWJu52zgQe6xw5dUF1RV2pzfS5YZCzM1VGyZ0TS7V3S4gWc6zRYAuDlHYhxawqnikdTVkL3tY4taCbucGkhvLqbBBc0WMYPxSlq8JBlxKlbiDnuPvmhoaxrrBlmM0gkNvcj7fTmLfw94kx5rjjZiMlO2rdr9zE8vuGX73Kzb2JtqO1jfewC8IiICIiDE+Ilca2vl32j0xj9EXP4ucpvhzktuIAVOJtuwH3bDycQd3nxAOwHWxVWze0srqnVz7V5+ZuPwIW4YVTNo4ImQ/VaxgHo0Kjip28kzP4Or1+onT6PHjx8u1Ec/LaN/Xd0uIYLu2AXz5xK43zYjI+DKrzFC0lpnbs+S3MtPNjPAjc87jktJ41407BcJm9nNnTFkN/KQnX82tePVYdw24Yy8QXvPadlBEQHSadRLjuGNFxc23O+1xzvZXnKqbNO6pcXTuLnHm5x1E/EncqdylnusyZIH4XK7RfvQuJMbh1BbyB8xuFbc4cMqTh8JDjU00olid7KY2hvvmkXbJz7o1MItzGrkQL5ioH2flnH480UsNTR/Vlbex5gg2c0+bSHD0Ums44BxPjwhhm5OlmLPzdQH+IPWjqUKtxEwJuLUj3ge8hBe09bDd7fgQD6gLF1vGca5uH0VQ6TrG5g83PGkD8Vg61+qiO1DsOBWtOC0T0ieX7rpwoY51a4t5CF1/VzLf68lrqpPC7Ajh1O6acWdPYj+zb9X53J+FldjtzVnBXs0jdo+LZYyam3Z/Dl6Mx4vYvTVdG92E1NEamFw7ruxlkLQ6z42h9y03INhv3SOq4MfznhWEYfHJHS0D62VjQIGNhkDJCBqLyy4DGk+O+w8SPGfEMmyOcZeyLiSSdFQbknc3tuqzkvFsvVjJnZrip4j2rhFG2ObaKwIJLL3O9t9+75rO1ixRTQ5cwGrfNU0c9YYXNcYBDqjbUObGI9UQu4Av58ug2AWgcM8K+h8Ko4yLHsmvI85byH8XrMM9YdhlRR0cWSI2tGJVTGa2h41NhcWHaTewe8dOnkvHiPkc5LiphhWIVz5aiZsLGPm2023IDQDsSweqIb2qbhvEbD8z1dRh8oIe0uj0yt0tlAFpGgO3uO8LOAJG462/jLXC9mXKhk4rq2YsDu5LLqYS5pbcgDe1yR6JnDhfR5tqoJ5nOimYQ5xjOl0jGWsCebXNOmzhuBt90gKLxkwqjybQUtFhTOyjmqDI8i7nFsbbOcSd3H3jbX+7Zdjc+ZUaLCii2/6Fh/yrl4kY6YcwUnZwS1LaKIPMUQL36n6iDyOwvCd1Kx8chLI6KLCasyMF3RhoL2jbctDbgbjmOoQcU2f8rNaeyoYSQDYewsFzbYfVUx/s/YZ7LhjpngA1E73bC3dZZgHwu1/wA1Xc+8V319BPC7DKqn7ZvZiWVmlo1HcXLRuQHBaTlCGPKOE03t7hGyGnY6RztgC4a33/ScUFExulkrnyYnxH7lJSvcKWhH/wCjg4ta5wP1tVr78+ZswWPljmPVU2L02IUGGVk8MdI0RtEbm96YOJJIa4AgPtYeC5cLxwcZcbY2oafYqRr5WRHk8tIaHvHUuLht0DbdTe55kwfMVVUyOwCupYqckdnG9mpwAaAbkwu3J1Hn1QZNUYvXYTh9ZT1+H1McmI1Oozva5jbvc1wiAc3cnS/r9ryU+MKfxIxAU2B1RghwiGOOKZrdd5GkMc9tnNtcs2N+UYPVXHDsr5gq3lmZMRgdTvZI14hYGyd+NzWlruxbYgkHn0VLwWqi4aRY6KInVEaaniJ+s6RzJG6vjfXJYfd8kSk+F9PX4pU1FRW4nUy0tFM+PSS5wn0tdc21nSBdjrb3uoHP/EkZunoGex1LGQzds+Jze/IAW2DR8GyD1WvcNctf7qYbBDKLSae0k8e0k7zgfzdm/oqp4d/x/Nc7zu2hpgxp8HOABH/ll+SIcuaM6jGTh/sOFQTVFZ2obHWRtL2sifZu5+qCe0dubbX6qs8Qo67C6J/0rg+G0zZHNjEsIjMgcTqs3SSbkMcPhddHESpgxrH3sxWKrlhpoGM00jdcmtw135jSPeEH4BVXMlJh756WLC6bFWhz7zMnbeR0YI/+plzd1hJufAediV1iwrEst0YNZgWFuZTw3fLJ2bnkRsu57u9cuNiT5q+cMGQ4xRxVvsVLTyydpbsYmsIYHlvO199N+axbN0OGUlK/6NpsXjlcWtY6qGmK5N3A7m5LQ6wX0RlTC/oSipoLWMUMbT+cGjUfU3PqiEsiIgIiIMm4qYGaSoFRGO5MAHHwe0Wt6gD5FXDIGZW43TNZIfewtDXDqQNmvHiDtfz9FP4nhseLxOirW6mOFiP2EHoRzCyXGso1mTpe2w4vcxpu2VnNo8HgcvP7J/BVLROO/bjpLoMGTHrtPGnyTtevSfFdeK2WX5qwyaKjF5W6ZWN8XRm5aPMguA8yFj3CTinDkOOanxmOTQ55kDmAFwdpDXNc1xG3dHw39NJwTi0LBuNRm/8AWR7g+ZYTt6E/BcmYcq5fz28yvmbDM7dz2O7Fzj4ubINLj52v5rPXLS3SWtzaDUYZ2tSfzjn7Mn4p8RzxAnZ7OwxwQhwja62ol9tT3W2BOlosCbW57qDyflCozpUNgw1vgXvI7rG9XO/cOZ5LYqPglgkDg6prnSAfZ7aJgPxLRf5FXrDsUwfJ8XZYZJBGwb6YzrJPiS27nHzK9TaI6yr1w5Lcq1n0lOYHg8eX6eKnohZkTAweJtzJ8ybk/ErpqallGwvqXBrWi5cTYAfFUbFeLUMIIwuJ0h+8/uN+W7j8gqbU1+IZ6ksA+Sx2YwaY2+Z6D4uN1htnrHKvOWywcJy3+9l+5Xz+e7pzznE5leGUtxBGe7fYudy1kdOth5nx298i5GdjjhNiDSIAbgHbtCOg/I8T6DrawZZ4WspSJMcIkdzETfqD8483/Dl8Vf2tDAAwWA2AGyx0wzae1kW9TxLHgx9xpPX+PPz9BrQwWbsB0XhiFdHhkT5a5wZHG0uc48g0DcroULm7K0OcKYwYiZAwlrvdv0Elm4B6OHkR4HmARcc4y6PG3YthuKV09JSxUul7KQdgxsl3e6D9QFrXcP0iQDZq4sErxkePBo8TpaZ1NVxl0kz4muk1zOJF3EbNYJIT5i/guvFaPG87U8WHHDGUVOHRhz9fdayM90AF24Fgdrk2Cu3EbDqmOihiyxTNkla9kUbyAXQAtLO1bcd0gbavs3v0QV3C4mZxzCXUTWikwlhY0NADDM8uBsBtzL+X9SPFeudD9O5jwumG7adrqh3kblwv/wBmP9YK5ZDydHkijZBCdT/ryyffkPM/AWAHkB1uqvlTCp63MOI1dbFIyNjGwROewtDh3WlzCRZw90Tt99BpPJY/l+U8ScwSVcbj7Lh40REGwc/cA7cw463/AAawHmrlxUraylw6VuX4ZJZZfdkxjUWMcDrfYbk2uBblqv0XhlfLr+HeDubRR9pUNifM9o5vmLblotztZrR46R4oK/wz/wCOY1i9Y7cNeKdh/JDrfshZ81xcRJ38Psap8Uia50E7RDOG89hYjpuWhjm35mIqHyDkvMIp3R0sgoIZnmR8jx75xcANhu9ttPUt5ndaVgvDKnoKKakxR76r2h+uWWX65dpaAQdy3TpBG5IJO6CrPxrGOKjbYDGKGid/zElnSvHIlgHL9G35/RXWTI0Vbh0dBisss0bOzBe4gPcI3h4BI5DYN8bdb7rO4OH+O8PZbZLnbPTPcPdyEAC55vY6wHS7oyCbchyWrV1RPQUcj5QJJ2QvdaJps6RrCbMaSXbnYDcoM94UMjkq8XrGhrImyiCOwDWtipwdhbYANEXyVcypkiDPFNWYnj8tSxrp6iRojkDB2be8T3mnrqH6KkMEyVib8EpqTDAIDVyyuq3SAteyNxsO6bE3awAjmbtGwJK0WqyPBNhhw6Evji7MRhzTZ2xB1G31iSLkcjc+KDLODecRhkMVLQxvnnqKgyTO30wQDS0ue49bNJHTvbnoePAYaTOWZ5jHNqp+09oa37MskDQBYciATI4HqAfFWLFMk1JkGEZWhNLRaWPqaw958wde7S7qbhw0/wCFux9M/cNJMGbRVGQ4yJqNzY9Ld3Oa51w8/eOpztV+YkdewCJa24ho73JYzwzrKl8OKYjg1P7RNU1dmRlwju0OLj3nHYAS/wB0BaPm2qnpcMqHNYXT+zuGiIOk949unu2GogOd4cgo/hLgjsBwmmjqGFj3B0j2uFiDI4uAIO4IGkb+CIUTCsx4hhdfUCgwaEVk4bJM01zXPLbmx0ueQ0b8hyFullIz1uM1VVHVzZfjM8TSxkhq23a06rgDXb7bunVWfNHC+mzFVQ1cL3088bw58kPddI1vIE9Hchq52uDfa0BLxPxiVpbT4BUNeQQ1znOLQTyJBiG3XmPigqOG4/i2d56l1Rhza2KOUAU75mtjgkZcd0kjWbXF/M+K23LlXU11Ox+NwCCZ2rVEHB+mziG94bG4APqq9wnyhLk+g0Ylbt5ZHSyC4dYuAAbcbEgNF/MnmrogIiICIiAiIggcUyPRYuSZ4Q1x+0z3Z+J07H1Cr1Vwhhf/AEWokb5Oa1/7NKv6LHbFS3WF3Fr9Rijat59/dmn/AMOm/wDShb+y/wDddNPwgjb/AEipefzWBv7S5aEi89xj8GaeLauf9/pH8Kxh/Digod3RGQjrI4u/uizfwVjhgbTANgaGtHINAAHoF6IslaxXpCllz5MvPJaZ/MREXphEREBERAREQEREBERAREQEREBERAREQF+WX6iAiIgIiICIiAiIgIiICIiAiIgIiICIiAiIgIiICIiAiIgIiICIiAiIgIiICIiAiIgIiICIiAiIgIiICIiAiIgIiICIiAiIgIiICIiAiIgIiICIiAiIgIiICIiAiIgIiICIiAiIgIiICIiAiIgIiICIiAiIgIiICIiAiIgIiICIiAiIgIiICIiAiIgIiIP/2Q=="/>
          <p:cNvSpPr>
            <a:spLocks noChangeAspect="1" noChangeArrowheads="1"/>
          </p:cNvSpPr>
          <p:nvPr/>
        </p:nvSpPr>
        <p:spPr bwMode="auto">
          <a:xfrm>
            <a:off x="1259681" y="-108347"/>
            <a:ext cx="228600" cy="2286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sz="1425"/>
          </a:p>
        </p:txBody>
      </p:sp>
      <p:sp>
        <p:nvSpPr>
          <p:cNvPr id="4" name="AutoShape 19" descr="data:image/jpeg;base64,/9j/4AAQSkZJRgABAQAAAQABAAD/2wCEAAkGBggGERQIBwgWFRAVGRUXFRgXGBYcHBsXHxocFxgZFxsYJzIgFxojGhgUHy8hJCgpLywsFh80NTIuNSYtLCsBCQoKDQwNGQ8OFysaHiQvNTU1KjUxNjYtNDU2NTUwKi8sNC01LDApMCkpMjIsLCkpLjQ0KSwsLCkpLCkpKSkpKf/AABEIAMIBAwMBIgACEQEDEQH/xAAcAAEAAgMBAQEAAAAAAAAAAAAABgcEBQgDAQL/xABKEAACAQMCAwQEBg0LBQEAAAAAAQIDBBEFBgcSIRMxQWEIIlFxMjRCkbGyFBUWNlJyc3SBksHR0iMzNVNUYnWhorPDGENWgpMl/8QAGQEBAQEBAQEAAAAAAAAAAAAAAAUEAgYB/8QAHhEBAAIBBQEBAAAAAAAAAAAAAAECAwQRFCFRUhX/2gAMAwEAAhEDEQA/ALxAAAAAAAAAAAAAAAAAAAAAAAAAAAAAAAAAAAAAAAAAAAAAAAAAAAAAAAAAAAAAAAAAAAAAAAAAAAAAAAAAAAAAAAAAAAAAAAAAAAAAAAAAAAAAAAAAAAAAAAAAAAAAAAAAAAAAAAAAAAAAAAAAAAAAAAAAAAAAAAAAAAAAAAAAAAAAAAAAAAAAAAAPO4r07aMq1WWIxTk37EllnozA134tX/J1Pqs6rG8xD5adomWB93Ghf27/AEz/AHD7uNC/t3+mf7iqEfS3+bi9lI52TyFuWW69J1Ccba1u+acu5cs14Z8V7EzblTbM+PUffL6ki2UTdXgrhvFa+N+myzlrvL6ADI0gI7vzd8Nj2j1apaOqlOEOVSUfhZ65afsMLh1xBp8QaVW6pWDoqnNQw5qWcrOeiWAJeAAABV9txwoXGorbi0WSk6/2Pz9qsZ5+Tm5eXu8cZAtAES4ib+hw/o0r2rYusqk+TCko49Vyzlp57jK2FvGG+bT7a07R0lzyhyuSl8HHXKS9vsAkYAAA+MrDQeN9DXL+GgR0WUHOpKnzuqmljm645f7vtAtAAAAAAAAAAAAAAAAAHxvHUqyfpE7YptwlY3WU2vgUv4wLUMDXvi1f8nU+qyuf+oza/wDYbr9Sl/GFx029uL/8i0s7hVLj+Rg5RpqKlP1IuTU20svrhM6pO1oc27rKPoEg+4q/X/ep/PL9w+4q/wD66n88v3HpOVh+oQuNl+Xlsz49R98vqSLZRX22trXlhdUrmrUg4xcs4cs/Ba8UWESNdkrkyRNZ36U9HS1KTFo27fJPl6sq/cfH/QtGqu10+1ncuLxKcXGMM/3W8uXvxjzN7xh1ero+kXNW3lic1GkmvBTkoy/083zlU8Bdl6buSrX1HVreNSNDkjCElmPNLmfNJeOFHon7fIwNjYcQ+KWjb70mdvaqVK4jUpN0p4y1l5cGukkvHua9huPRt+KXX5aH1DC48bE0nTbaGuaXZwpTVSNOoqcVGMoyTw3FdE00lnzPX0fbtWOn311JZUJ8/wCrS5v2ATTe/FjQ9kS+xLhyq3GM9lTxmKfVOcn0hn2dX5EZ0r0jdFupqlqOmVaMX8tOM0vOSWHj3ZKg21faVq2pLUN6XL7CUp1KrxOXNLq1FqGXhyx+hYJxxL1jhvrlm/uecIXlPl7Ps6FSnzLKUoyfKk1yttZ8UBflle2+o043dnWU6c0pRlF5TT7mmcu6Z98sf8Q/5mWT6OetVbq1uNLqzyqM4yh5RmnlLy5ot/8AsyttM++WP+If8zAuzi3qW29Mt6NTdWlTuKTqNQjB4xLkfV+svDKM7hbfaHqNj222tPlQt+0muSTy+bpzPOX39PEh/pIfErb8u/8AbkZnBK7+wNCqXfLns53E8e3lipfsA3u9uLOhbJl9iXEpVbjGXTp4zHPdzyfSOfZ1fkRSy9JDSas1C90arCD75RlCePfHoVrw50aHEDV4rW5OcZOpXrdX62OuG/BOTivcXbvHg9oO4rf7G0yzpW1eLjyVIU0umfWjJRxzprPf3PAEx0jWLLXqMNQ0y4VSjNZjJf5p+xp9Gn3FQ7W3Bw/udUp22mbZq07x1ZqNRy6KfrZljnfTo/DxJ7w62FPYFGdl9tJV4zkppOCioyxiXKsvv9XPX5JQ3D374aP5xV+iYHTup6naaPSlfahcRp0oLMpSfRL9r8MeJVepekdo1vN09P0qrVivlOUYZ9yeXj34NH6Ru4K7q2+hQnimodtNfhSbcI59yjL9YlHC/hXoFKwo3+q6dCvXrwjUbqLmUYyWYxin0XqtZfflsDa7N4yaBu+orFc1C4l8GFTGJP2Qkujfk8Mk+6Nw0Nq2tXV7ulKUKSTajjLzJR6Z6d8kc8cZNl2uyLylW0dOFKtFzjFN+pOLxLlfel1i17M+4sncmuVdx7UlqVw/5SdGnzv2yjVjCT/S4t/pAkuwuJWn8QHWjp9pUh2PI5dpy9ebOMcrf4LPffe/7LYNOnc39tUmqknFdny5TSz15mis/Ro+Ffe6h9NQ2XpJfFbT8rP6gFi7N3bbb0tlqtlQnCDlKOJ4zmLw/gtoh25+PegaDVlZWVvO5nB4lKDjGGV3pSfwseSx5nnwcoV7nQJ0LSWKkndRg/ZJpqL+dopXaWuU9kXkq2r6FCu4qVOVKqsOEsrLXMmlJYa6rxYFv6X6Rui3U1T1DS6tKL+WnGaXm0sPHuyWtZ3lDUKcbq0qqdOaUoyTynF9U0UTf7i4Yb/lSep29WxqRfWUIQjGSfyZygn0z4tIuXaekabodrSs9Equdsk3Tk58+VJ82VLxWW+4DcAAD8z7mcR3Xw5/jS+k7dn3M4iuvhz/ABpfSB5G62X/AEhZ/nFD66NKbrZf9IWf5xQ+ugOqWAwB72P85H9P0M3JprH+cj+n6GbkCHcW9Fra7pNzbW0W6kVGpFLvfJJSaXnyqRUHAzfWnbUrV7HWK/Z0q6g4zfwYzjzLEn4JqXf3dPM6PwVtubgRt7X6sr21qzt5yeZKnyuDfi1F/Bb8njyAifHLiLpGt28ND0W6jWbmqlScHmKUU1GKfdJtvPTux5mZ6Ptor/T761k8Kc+T9aly/tJLacDNtWlrU01SqOdXl56zce0xGSlywysQTaWcLr7SQbH2Fp+wqdS20yvUlGpJTfaOLeUsdOVLoBzZtajpm3tTVnvGyUqEJTpVoyT9V9ynhdWk8P3Ms3d91ws23RjcWGkW11Vk1y06dSXwfGUpJvlwvb3tk53nwq0De0vsm9pyp3GMdrTaTaXcpppqWPdnzIvYejloNvNVLvUq9SK+T6kc+TaWfmwBuuElzoOqUauo7f267SLlGEm3lTcevqvPVRz7F3lLaZ98sf8AEP8AmZ0/p2m2uk0oWWn0I06UFiMYrCSITQ4LaHb3y3BG8r9sq3b45ocvPzc+McueXPmBoPSQ+JW35d/7cjM4IWiv9DnaN47SdxDP40VH9pL977EsN+UqdnqVepGNOfOuzcU84cevMn0wzI2dtGz2TbfavT6s5U+aU8zaby8Z7kljoBzZsXWXw51ZVNYpOKpyqUayw8pP1XJLxw+WXmu4uPfPGjRtKtHPbmpU613Pl7NJOSispylPux0ysd+Wjd704V6BvaX2Te05U6+MdrTaUmvBSTTUseaz5kWsfRy0GhNTvNSr1Ir5PqRz5NpZ+bAG74Sb21zfFGreaxaU4U4SjCnKCkuaWMz6SbWFmPd4spfh798NH84q/RM6d03TLTR6ULHTreNOlBYjGPcl+33+JCdG4LaHol5HXbe8rurCcqiUpQ5cvOU0o5x6z8QIN6R2366q2+u04ZpuHYzfskm5wz71KX6pIuGHFrQXYUdP1m/jQr28FTfPlKUY9Iyi+5+qkmu/KLO1DTrXVqcrK/t41KU1iUZLKa8/pKx1L0ddv3M3Usb+tRi/k+rNL3OXX52wK34u70t9+3tKjosZTpUl2dN4eak5S6uMe/D9VL248y0tf21X0Ta09Ikv5SnQjKaX4SmqtT5vW+Y22zuEW3tmzV5b05Vbhd1Sq03H8SKWIvz7/MmlSlCtF0qsE4tNNNZTT6NNeKwBzpwF3Xpm3Li4t9Wu40o1oQ5JTeI80XLo34NqXTPsMnjzvfStxOhpuj3Sqqk5zqTj1jlpRUYv5TxlvHkS/VPR32/e1XXs72tRg3l01yyS8ouXVL35NpU4HbYlaLSaXaRXPGpKqnF1JtJpKUmsKPrP1UkgNdwcv56XoEr2lbSqunK4nyRxmWHlpZ8cEetOIOyuJFy7XdWgUqCcfUrzn6zkn8GVSKjyrHdl46eZbG0Np2mzLZaVp9WcqalKWZtN5k8vuSRFtz8Ddt7iqSvKLnb1JPMuyceVt975JLCfuwBVPE/aGzdvU4V9ta32lWUsOkqkKiUMPMuaPWOHhdc5yWX6PTvHpkvsnPZ9tPss/g4jzY8ufm/Tkx9N9HXb9rJVL2/rVUvk+rBP38qzj3NFoWNhb6ZTjaWVFQpQSjGMVhJLwQGQAAPklnoUbV9GurUk5/dEurb/AJl/xF5gCiv+mir/AORr/wCL/jM3RfR5q6RcUdQ+36l2VSFTHZNZ5ZKWM83TuLoAGu+1T/rf8h9qn/W/5GxAGFQ090ZKfad3kZo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1373981" y="5953"/>
            <a:ext cx="228600" cy="2286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sz="1425"/>
          </a:p>
        </p:txBody>
      </p:sp>
      <p:sp>
        <p:nvSpPr>
          <p:cNvPr id="28" name="标题 2">
            <a:extLst>
              <a:ext uri="{FF2B5EF4-FFF2-40B4-BE49-F238E27FC236}">
                <a16:creationId xmlns:a16="http://schemas.microsoft.com/office/drawing/2014/main" id="{5A918CD4-CDFC-4203-A437-F8C6F2697EE1}"/>
              </a:ext>
            </a:extLst>
          </p:cNvPr>
          <p:cNvSpPr txBox="1">
            <a:spLocks/>
          </p:cNvSpPr>
          <p:nvPr/>
        </p:nvSpPr>
        <p:spPr>
          <a:xfrm>
            <a:off x="221404" y="290144"/>
            <a:ext cx="3949440" cy="36952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200" b="1" kern="1200">
                <a:solidFill>
                  <a:schemeClr val="bg1"/>
                </a:solidFill>
                <a:latin typeface="微软雅黑" panose="020B0503020204020204" pitchFamily="34" charset="-122"/>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i="0" u="none" strike="noStrike" kern="1200" cap="none" spc="0" normalizeH="0" baseline="0" noProof="0" dirty="0">
                <a:ln>
                  <a:noFill/>
                </a:ln>
                <a:solidFill>
                  <a:srgbClr val="FF9900"/>
                </a:solidFill>
                <a:effectLst/>
                <a:uLnTx/>
                <a:uFillTx/>
                <a:latin typeface="微软雅黑" panose="020B0503020204020204" pitchFamily="34" charset="-122"/>
                <a:ea typeface="微软雅黑" panose="020B0503020204020204" pitchFamily="34" charset="-122"/>
                <a:cs typeface="+mj-cs"/>
              </a:rPr>
              <a:t>4. Data</a:t>
            </a:r>
            <a:endParaRPr kumimoji="0" lang="zh-CN" altLang="en-US" sz="2400" i="0" u="none" strike="noStrike" kern="1200" cap="none" spc="0" normalizeH="0" baseline="0" noProof="0" dirty="0">
              <a:ln>
                <a:noFill/>
              </a:ln>
              <a:solidFill>
                <a:srgbClr val="FF9900"/>
              </a:solidFill>
              <a:effectLst/>
              <a:uLnTx/>
              <a:uFillTx/>
              <a:latin typeface="微软雅黑" panose="020B0503020204020204" pitchFamily="34" charset="-122"/>
              <a:ea typeface="微软雅黑" panose="020B0503020204020204" pitchFamily="34" charset="-122"/>
              <a:cs typeface="+mj-cs"/>
            </a:endParaRPr>
          </a:p>
        </p:txBody>
      </p:sp>
      <p:sp>
        <p:nvSpPr>
          <p:cNvPr id="14" name="矩形 13">
            <a:extLst>
              <a:ext uri="{FF2B5EF4-FFF2-40B4-BE49-F238E27FC236}">
                <a16:creationId xmlns:a16="http://schemas.microsoft.com/office/drawing/2014/main" id="{2D0283BA-7523-48DA-B289-3AF97BFC3762}"/>
              </a:ext>
            </a:extLst>
          </p:cNvPr>
          <p:cNvSpPr/>
          <p:nvPr/>
        </p:nvSpPr>
        <p:spPr bwMode="auto">
          <a:xfrm>
            <a:off x="336884" y="702643"/>
            <a:ext cx="8489482" cy="115503"/>
          </a:xfrm>
          <a:prstGeom prst="rect">
            <a:avLst/>
          </a:prstGeom>
          <a:gradFill flip="none" rotWithShape="1">
            <a:gsLst>
              <a:gs pos="0">
                <a:srgbClr val="800080"/>
              </a:gs>
              <a:gs pos="74000">
                <a:schemeClr val="bg1"/>
              </a:gs>
              <a:gs pos="83000">
                <a:schemeClr val="bg1"/>
              </a:gs>
              <a:gs pos="100000">
                <a:schemeClr val="bg1"/>
              </a:gs>
            </a:gsLst>
            <a:lin ang="0" scaled="1"/>
            <a:tileRect/>
          </a:gradFill>
          <a:ln>
            <a:solidFill>
              <a:schemeClr val="bg1"/>
            </a:solid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90000"/>
              </a:lnSpc>
              <a:spcBef>
                <a:spcPct val="20000"/>
              </a:spcBef>
              <a:spcAft>
                <a:spcPct val="0"/>
              </a:spcAft>
              <a:buClrTx/>
              <a:buSzTx/>
              <a:buFontTx/>
              <a:buNone/>
              <a:tabLst/>
            </a:pPr>
            <a:endParaRPr kumimoji="0" lang="zh-CN" altLang="en-US" sz="1900" i="0" u="none" strike="noStrike" normalizeH="0" baseline="0">
              <a:latin typeface="Times New Roman" pitchFamily="18" charset="0"/>
              <a:ea typeface="宋体" pitchFamily="2" charset="-122"/>
            </a:endParaRPr>
          </a:p>
        </p:txBody>
      </p:sp>
      <p:sp>
        <p:nvSpPr>
          <p:cNvPr id="38" name="矩形 37">
            <a:extLst>
              <a:ext uri="{FF2B5EF4-FFF2-40B4-BE49-F238E27FC236}">
                <a16:creationId xmlns:a16="http://schemas.microsoft.com/office/drawing/2014/main" id="{1EBBDE82-1E30-499D-A0EE-918116A3C929}"/>
              </a:ext>
            </a:extLst>
          </p:cNvPr>
          <p:cNvSpPr/>
          <p:nvPr/>
        </p:nvSpPr>
        <p:spPr>
          <a:xfrm>
            <a:off x="336884" y="791406"/>
            <a:ext cx="8598532" cy="7040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DB743717-2529-4604-A42D-904B31A3667C}"/>
              </a:ext>
            </a:extLst>
          </p:cNvPr>
          <p:cNvSpPr/>
          <p:nvPr/>
        </p:nvSpPr>
        <p:spPr>
          <a:xfrm>
            <a:off x="336884" y="791406"/>
            <a:ext cx="8598532" cy="14801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r>
              <a:rPr lang="en-US" altLang="zh-CN" sz="2000" dirty="0">
                <a:solidFill>
                  <a:schemeClr val="tx1"/>
                </a:solidFill>
                <a:latin typeface="微软雅黑" panose="020B0503020204020204" pitchFamily="34" charset="-122"/>
                <a:ea typeface="微软雅黑" panose="020B0503020204020204" pitchFamily="34" charset="-122"/>
              </a:rPr>
              <a:t>The work relies on three types of data: Wikipedia as knowledge source for finding answers</a:t>
            </a:r>
            <a:r>
              <a:rPr lang="zh-CN" altLang="en-US" sz="2000" dirty="0">
                <a:solidFill>
                  <a:schemeClr val="tx1"/>
                </a:solidFill>
                <a:latin typeface="微软雅黑" panose="020B0503020204020204" pitchFamily="34" charset="-122"/>
                <a:ea typeface="微软雅黑" panose="020B0503020204020204" pitchFamily="34" charset="-122"/>
              </a:rPr>
              <a:t>、</a:t>
            </a:r>
            <a:r>
              <a:rPr lang="en-US" altLang="zh-CN" sz="2000" dirty="0" err="1">
                <a:solidFill>
                  <a:schemeClr val="tx1"/>
                </a:solidFill>
                <a:latin typeface="微软雅黑" panose="020B0503020204020204" pitchFamily="34" charset="-122"/>
                <a:ea typeface="微软雅黑" panose="020B0503020204020204" pitchFamily="34" charset="-122"/>
              </a:rPr>
              <a:t>SQuAD</a:t>
            </a:r>
            <a:r>
              <a:rPr lang="en-US" altLang="zh-CN" sz="2000" dirty="0">
                <a:solidFill>
                  <a:schemeClr val="tx1"/>
                </a:solidFill>
                <a:latin typeface="微软雅黑" panose="020B0503020204020204" pitchFamily="34" charset="-122"/>
                <a:ea typeface="微软雅黑" panose="020B0503020204020204" pitchFamily="34" charset="-122"/>
              </a:rPr>
              <a:t> to train Document Reader and three more QA datasets(</a:t>
            </a:r>
            <a:r>
              <a:rPr lang="en-US" altLang="zh-CN" sz="2000" dirty="0" err="1">
                <a:solidFill>
                  <a:schemeClr val="tx1"/>
                </a:solidFill>
                <a:latin typeface="微软雅黑" panose="020B0503020204020204" pitchFamily="34" charset="-122"/>
                <a:ea typeface="微软雅黑" panose="020B0503020204020204" pitchFamily="34" charset="-122"/>
              </a:rPr>
              <a:t>CuratedTREC</a:t>
            </a:r>
            <a:r>
              <a:rPr lang="zh-CN" altLang="en-US" sz="2000" dirty="0">
                <a:solidFill>
                  <a:schemeClr val="tx1"/>
                </a:solidFill>
                <a:latin typeface="微软雅黑" panose="020B0503020204020204" pitchFamily="34" charset="-122"/>
                <a:ea typeface="微软雅黑" panose="020B0503020204020204" pitchFamily="34" charset="-122"/>
              </a:rPr>
              <a:t>、</a:t>
            </a:r>
            <a:r>
              <a:rPr lang="en-US" altLang="zh-CN" sz="2000" dirty="0" err="1">
                <a:solidFill>
                  <a:schemeClr val="tx1"/>
                </a:solidFill>
                <a:latin typeface="微软雅黑" panose="020B0503020204020204" pitchFamily="34" charset="-122"/>
                <a:ea typeface="微软雅黑" panose="020B0503020204020204" pitchFamily="34" charset="-122"/>
              </a:rPr>
              <a:t>WebQuestions</a:t>
            </a:r>
            <a:r>
              <a:rPr lang="zh-CN" altLang="en-US" sz="2000" dirty="0">
                <a:solidFill>
                  <a:schemeClr val="tx1"/>
                </a:solidFill>
                <a:latin typeface="微软雅黑" panose="020B0503020204020204" pitchFamily="34" charset="-122"/>
                <a:ea typeface="微软雅黑" panose="020B0503020204020204" pitchFamily="34" charset="-122"/>
              </a:rPr>
              <a:t> </a:t>
            </a:r>
            <a:r>
              <a:rPr lang="en-US" altLang="zh-CN" sz="2000" dirty="0">
                <a:solidFill>
                  <a:schemeClr val="tx1"/>
                </a:solidFill>
                <a:latin typeface="微软雅黑" panose="020B0503020204020204" pitchFamily="34" charset="-122"/>
                <a:ea typeface="微软雅黑" panose="020B0503020204020204" pitchFamily="34" charset="-122"/>
              </a:rPr>
              <a:t>and </a:t>
            </a:r>
            <a:r>
              <a:rPr lang="en-US" altLang="zh-CN" sz="2000" dirty="0" err="1">
                <a:solidFill>
                  <a:schemeClr val="tx1"/>
                </a:solidFill>
                <a:latin typeface="微软雅黑" panose="020B0503020204020204" pitchFamily="34" charset="-122"/>
                <a:ea typeface="微软雅黑" panose="020B0503020204020204" pitchFamily="34" charset="-122"/>
              </a:rPr>
              <a:t>WikiMovies</a:t>
            </a:r>
            <a:r>
              <a:rPr lang="en-US" altLang="zh-CN" sz="2000" dirty="0">
                <a:solidFill>
                  <a:schemeClr val="tx1"/>
                </a:solidFill>
                <a:latin typeface="微软雅黑" panose="020B0503020204020204" pitchFamily="34" charset="-122"/>
                <a:ea typeface="微软雅黑" panose="020B0503020204020204" pitchFamily="34" charset="-122"/>
              </a:rPr>
              <a:t>) to test open-domain QA abilities and to evaluate learn from multitask learning and distant supervision abilities.</a:t>
            </a:r>
          </a:p>
        </p:txBody>
      </p:sp>
      <p:pic>
        <p:nvPicPr>
          <p:cNvPr id="5" name="图片 4">
            <a:extLst>
              <a:ext uri="{FF2B5EF4-FFF2-40B4-BE49-F238E27FC236}">
                <a16:creationId xmlns:a16="http://schemas.microsoft.com/office/drawing/2014/main" id="{423DBD12-9A95-432A-AD38-92B73C5C00CB}"/>
              </a:ext>
            </a:extLst>
          </p:cNvPr>
          <p:cNvPicPr>
            <a:picLocks noChangeAspect="1"/>
          </p:cNvPicPr>
          <p:nvPr/>
        </p:nvPicPr>
        <p:blipFill>
          <a:blip r:embed="rId3"/>
          <a:stretch>
            <a:fillRect/>
          </a:stretch>
        </p:blipFill>
        <p:spPr>
          <a:xfrm>
            <a:off x="755029" y="2314875"/>
            <a:ext cx="3816971" cy="2466033"/>
          </a:xfrm>
          <a:prstGeom prst="rect">
            <a:avLst/>
          </a:prstGeom>
        </p:spPr>
      </p:pic>
      <p:pic>
        <p:nvPicPr>
          <p:cNvPr id="8" name="图片 7">
            <a:extLst>
              <a:ext uri="{FF2B5EF4-FFF2-40B4-BE49-F238E27FC236}">
                <a16:creationId xmlns:a16="http://schemas.microsoft.com/office/drawing/2014/main" id="{E418CCF6-0AB8-47B8-86B5-273C77225173}"/>
              </a:ext>
            </a:extLst>
          </p:cNvPr>
          <p:cNvPicPr>
            <a:picLocks noChangeAspect="1"/>
          </p:cNvPicPr>
          <p:nvPr/>
        </p:nvPicPr>
        <p:blipFill>
          <a:blip r:embed="rId4"/>
          <a:stretch>
            <a:fillRect/>
          </a:stretch>
        </p:blipFill>
        <p:spPr>
          <a:xfrm>
            <a:off x="5063615" y="2314874"/>
            <a:ext cx="3049687" cy="2466033"/>
          </a:xfrm>
          <a:prstGeom prst="rect">
            <a:avLst/>
          </a:prstGeom>
        </p:spPr>
      </p:pic>
    </p:spTree>
    <p:extLst>
      <p:ext uri="{BB962C8B-B14F-4D97-AF65-F5344CB8AC3E}">
        <p14:creationId xmlns:p14="http://schemas.microsoft.com/office/powerpoint/2010/main" val="28332701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10" descr="data:image/jpeg;base64,/9j/4AAQSkZJRgABAQAAAQABAAD/2wCEAAkGBhEGERQUBxIUFRUUFxYXGRUXFhwUGxwZFRcaGhgXHhoYHCYeFxojJRcUHy8sIyc1LC04Fh4xNTAqNSYrLCkBCQoKDgwOGg8PGjUlHyIvKTAyLzIvKSw1MDExLDAtKiwsNSkyNC8vKS0uKSw1LCosMSk1NTUtNTUpKiw0LTQvL//AABEIALEBHQMBIgACEQEDEQH/xAAcAAEAAwEBAQEBAAAAAAAAAAAABQYHBAMIAQL/xABIEAABAwIEAwUEBQgHCAMAAAABAAIDBBEFBhIhBzFBEyJRYYEUI3GRFTJCUqFicoKSscHR4TRTc6KywvAIFiVEZJOj4hczQ//EABoBAQACAwEAAAAAAAAAAAAAAAABBAMFBgL/xAAvEQEAAgECAwcBCAMAAAAAAAAAAQIDBBEFITESE1FhkbHwoRQiQXGBwdHhI0JS/9oADAMBAAIRAxEAPwDcUREBERAREQEREBERAREQEREBERAREQEREBERAREQEREBERAREQEREBERAREQEREBERAREQEREBERAREQEREBERAREQEREBERAREQEREBERAREQEREBERAREQEREBERAREQEREBERARQ+YMf+hdIYzU51zubAAW/io+mzy139JiI82nV+BsqWTXYMd+7vbaf1WaaXLevbrHJaEXNRYlFiIvSvDvEdR8QdwulW62i0b1neFeazWdpERF6QIiICIiAiIgIiICIiAiIgIiICIiAiIgIiICIiAiIgIi566vjw1hfWvaxo5ucbD4eZRMRMztDoRUes4s0sDrU0csg+9YMHoHG/zAVmwHH4cxxdpQk2vYtIsWkdD8wfVeK5K2naJWcujz4q9u9ZiEkiIvaqjsZpKeqaPpMtAB2cXabE+BUFNk5lSNWGTA/Gzh+s3l8lIZowOTFtDqUi7LjSTa97bg+OyqRZPgbwSHRu/A/ucFz3EL1rlnvcO9f+o6/PKW30lbTT/Hk5+BLBNgkg13Y8ciOo8jyIVzy/j4xdumWwkaNx0I+8P9bLmoauPNcJjqgBI0dOh6Pb+8eiqjXSYJP4Pjd8/wCRH7VXpedFauTHO+O3z1hltWNTE0vG14+ejTEXlTVAq2NfFycAR6r1XURMTG8NJMbTtIiIpQIiICIiAiIgIiICIiAiIgIiICIiAiIgIiICIojM+Y48tQmSfdx2Yzq53h5Acyf5KJmIjeXvHjtktFKxvMvPNGaossR6p+8919EYO58z4NHUrGscx+fMMmuvdf7rRs1o8Gjp+0rwxPE5cYldLWu1Od8gOgA6ALlWty5pvPk7fQcOppa7zzt4/tAtH4PPN6kdPdH176zhXvhzj1Pl+KpfiDwLmOzRu51g/ZrevP4KME7XiZeuKVm+ltWsbzO3vDVkWTYxxVqaokYW1sTehID3/j3R8j8VAuzpXuNzVS/MD8ALK3OppHRz+PgeotG9piPnk1nM2HVFZpdQONmg3aHFpv4jxUfg2I/TQdTYr3iQdLj9a4/zDn6G64eHec5sbe+HEyHODdbX2AJAIBBtsTuD81Z2ZdjjqO3aXXuTp2tcixPj1KpZNPa+SMuKeVp2tE9NmDJE6ffBmjnHOJhTcOmdg9S3V9l+h3wvpP8AH0Upnak7ORkjftgg/Fv8j+CnKnK8NVL2r9VybloOxI9LrqxXCWYuzTPcWNwRzBVavDssYMmKfHevzzhM6yk5aZPLaUdk2o7ansfsOI9DZ37yp5cWFYUzCGaILm5uSeZPp8Au1bfS0tjw1pfrENfntW+S1q9JERFYYRERAREQEREBERAREQEREBERAREQEREBERB51FQ2kY585DWtBcSegAuSsKzTmJ+ZZ3SSXDBtG37rf4nmf5BX3ivjXssLKeI7ynU78xh5ept+qVlSoanJvPZh1nBNJFad/brPT8v7EVoy3w+qcfAfJ7qI/bcNyPyW8yPM2HxWgYXw4ocOt2sZld4yHUP1RZv4LHTBe3Ne1PFNPgnszO8+EMXA1cl6GneBctdbx0lfQLRT4XYN7KLwHdj/AILra4PF2m4PVZvsvm1k8f58sf1/p83ovoaswmDEBasijff7zA79oVRxzhXT1YLsJJhf90kuYfn3m+nyXi2mtHTms4eOYbztkia/WPn6K/wqEcE0stVIxlmBjQ5waSXEE2BO9g0frLV2PEguwgg9RuvnvFMKlweQx17C1w+RHQg9Qv3DcXnwh2rD5XsP5J2PxbyPqEx5+7jszBrOF/a7d9S/Xbbw9X0Kiq+Rs4f7zxubUgNmjtqA5OB5PA6eBHT1VoV6totG8OUzYb4bzjvHOBFC5gzlRZWLBjVQyIyAlodc3DbXPdB8Qs9x/jJHBiVH9FVcL6J1xOA0gtO41FzhfSAWuAb1YedwvTE1xFW8L4i4bjTyzDapkjmsc8tAd9Vgu47tA2VTH+0DQT7UVLWyHwbEz90hP4INQRZvhvFarxieKOjwerbG+RjXzSBwDGOcA59hHbYEn63RSvE7N9XkunjnwqnbKwSDtnOJ7jLjoNxq5auTdtjcILmirWHcRKDEKEVpmayHZr9XNjyQOzcBc6rkfHny3UJmHi7hwpZzgtdD24jeYrsc4F4F2ixbbflvtug0BFmGROMlHUUMRzPVsbUjWH3aRezjpdZjbC7dPJXjL+bKPNIecEmbKI7BxaHC2q9vrAeBQS6KNzFmGDK9O+oxR2ljB6uPRjR1ceQ/hdVHJ/EGaq7AZnYI5K+SR1JExhLhC2xBkN7DY7G24F+qDQEVDwvPsk9bivthYKPDmtFww69QBL9796xZILAdWr8zxxBNFhcVRl6/bVjo2UwcwXJeb30O8gf1moL6i58PbJHFGK5wdIGND3AWBeANRA6Am6qXF3Nk2UMPMmFu0zPkjjY7SHWJu52zgQe6xw5dUF1RV2pzfS5YZCzM1VGyZ0TS7V3S4gWc6zRYAuDlHYhxawqnikdTVkL3tY4taCbucGkhvLqbBBc0WMYPxSlq8JBlxKlbiDnuPvmhoaxrrBlmM0gkNvcj7fTmLfw94kx5rjjZiMlO2rdr9zE8vuGX73Kzb2JtqO1jfewC8IiICIiDE+Ilca2vl32j0xj9EXP4ucpvhzktuIAVOJtuwH3bDycQd3nxAOwHWxVWze0srqnVz7V5+ZuPwIW4YVTNo4ImQ/VaxgHo0Kjip28kzP4Or1+onT6PHjx8u1Ec/LaN/Xd0uIYLu2AXz5xK43zYjI+DKrzFC0lpnbs+S3MtPNjPAjc87jktJ41407BcJm9nNnTFkN/KQnX82tePVYdw24Yy8QXvPadlBEQHSadRLjuGNFxc23O+1xzvZXnKqbNO6pcXTuLnHm5x1E/EncqdylnusyZIH4XK7RfvQuJMbh1BbyB8xuFbc4cMqTh8JDjU00olid7KY2hvvmkXbJz7o1MItzGrkQL5ioH2flnH480UsNTR/Vlbex5gg2c0+bSHD0Ums44BxPjwhhm5OlmLPzdQH+IPWjqUKtxEwJuLUj3ge8hBe09bDd7fgQD6gLF1vGca5uH0VQ6TrG5g83PGkD8Vg61+qiO1DsOBWtOC0T0ieX7rpwoY51a4t5CF1/VzLf68lrqpPC7Ajh1O6acWdPYj+zb9X53J+FldjtzVnBXs0jdo+LZYyam3Z/Dl6Mx4vYvTVdG92E1NEamFw7ruxlkLQ6z42h9y03INhv3SOq4MfznhWEYfHJHS0D62VjQIGNhkDJCBqLyy4DGk+O+w8SPGfEMmyOcZeyLiSSdFQbknc3tuqzkvFsvVjJnZrip4j2rhFG2ObaKwIJLL3O9t9+75rO1ixRTQ5cwGrfNU0c9YYXNcYBDqjbUObGI9UQu4Av58ug2AWgcM8K+h8Ko4yLHsmvI85byH8XrMM9YdhlRR0cWSI2tGJVTGa2h41NhcWHaTewe8dOnkvHiPkc5LiphhWIVz5aiZsLGPm2023IDQDsSweqIb2qbhvEbD8z1dRh8oIe0uj0yt0tlAFpGgO3uO8LOAJG462/jLXC9mXKhk4rq2YsDu5LLqYS5pbcgDe1yR6JnDhfR5tqoJ5nOimYQ5xjOl0jGWsCebXNOmzhuBt90gKLxkwqjybQUtFhTOyjmqDI8i7nFsbbOcSd3H3jbX+7Zdjc+ZUaLCii2/6Fh/yrl4kY6YcwUnZwS1LaKIPMUQL36n6iDyOwvCd1Kx8chLI6KLCasyMF3RhoL2jbctDbgbjmOoQcU2f8rNaeyoYSQDYewsFzbYfVUx/s/YZ7LhjpngA1E73bC3dZZgHwu1/wA1Xc+8V319BPC7DKqn7ZvZiWVmlo1HcXLRuQHBaTlCGPKOE03t7hGyGnY6RztgC4a33/ScUFExulkrnyYnxH7lJSvcKWhH/wCjg4ta5wP1tVr78+ZswWPljmPVU2L02IUGGVk8MdI0RtEbm96YOJJIa4AgPtYeC5cLxwcZcbY2oafYqRr5WRHk8tIaHvHUuLht0DbdTe55kwfMVVUyOwCupYqckdnG9mpwAaAbkwu3J1Hn1QZNUYvXYTh9ZT1+H1McmI1Oozva5jbvc1wiAc3cnS/r9ryU+MKfxIxAU2B1RghwiGOOKZrdd5GkMc9tnNtcs2N+UYPVXHDsr5gq3lmZMRgdTvZI14hYGyd+NzWlruxbYgkHn0VLwWqi4aRY6KInVEaaniJ+s6RzJG6vjfXJYfd8kSk+F9PX4pU1FRW4nUy0tFM+PSS5wn0tdc21nSBdjrb3uoHP/EkZunoGex1LGQzds+Jze/IAW2DR8GyD1WvcNctf7qYbBDKLSae0k8e0k7zgfzdm/oqp4d/x/Nc7zu2hpgxp8HOABH/ll+SIcuaM6jGTh/sOFQTVFZ2obHWRtL2sifZu5+qCe0dubbX6qs8Qo67C6J/0rg+G0zZHNjEsIjMgcTqs3SSbkMcPhddHESpgxrH3sxWKrlhpoGM00jdcmtw135jSPeEH4BVXMlJh756WLC6bFWhz7zMnbeR0YI/+plzd1hJufAediV1iwrEst0YNZgWFuZTw3fLJ2bnkRsu57u9cuNiT5q+cMGQ4xRxVvsVLTyydpbsYmsIYHlvO199N+axbN0OGUlK/6NpsXjlcWtY6qGmK5N3A7m5LQ6wX0RlTC/oSipoLWMUMbT+cGjUfU3PqiEsiIgIiIMm4qYGaSoFRGO5MAHHwe0Wt6gD5FXDIGZW43TNZIfewtDXDqQNmvHiDtfz9FP4nhseLxOirW6mOFiP2EHoRzCyXGso1mTpe2w4vcxpu2VnNo8HgcvP7J/BVLROO/bjpLoMGTHrtPGnyTtevSfFdeK2WX5qwyaKjF5W6ZWN8XRm5aPMguA8yFj3CTinDkOOanxmOTQ55kDmAFwdpDXNc1xG3dHw39NJwTi0LBuNRm/8AWR7g+ZYTt6E/BcmYcq5fz28yvmbDM7dz2O7Fzj4ubINLj52v5rPXLS3SWtzaDUYZ2tSfzjn7Mn4p8RzxAnZ7OwxwQhwja62ol9tT3W2BOlosCbW57qDyflCozpUNgw1vgXvI7rG9XO/cOZ5LYqPglgkDg6prnSAfZ7aJgPxLRf5FXrDsUwfJ8XZYZJBGwb6YzrJPiS27nHzK9TaI6yr1w5Lcq1n0lOYHg8eX6eKnohZkTAweJtzJ8ybk/ErpqallGwvqXBrWi5cTYAfFUbFeLUMIIwuJ0h+8/uN+W7j8gqbU1+IZ6ksA+Sx2YwaY2+Z6D4uN1htnrHKvOWywcJy3+9l+5Xz+e7pzznE5leGUtxBGe7fYudy1kdOth5nx298i5GdjjhNiDSIAbgHbtCOg/I8T6DrawZZ4WspSJMcIkdzETfqD8483/Dl8Vf2tDAAwWA2AGyx0wzae1kW9TxLHgx9xpPX+PPz9BrQwWbsB0XhiFdHhkT5a5wZHG0uc48g0DcroULm7K0OcKYwYiZAwlrvdv0Elm4B6OHkR4HmARcc4y6PG3YthuKV09JSxUul7KQdgxsl3e6D9QFrXcP0iQDZq4sErxkePBo8TpaZ1NVxl0kz4muk1zOJF3EbNYJIT5i/guvFaPG87U8WHHDGUVOHRhz9fdayM90AF24Fgdrk2Cu3EbDqmOihiyxTNkla9kUbyAXQAtLO1bcd0gbavs3v0QV3C4mZxzCXUTWikwlhY0NADDM8uBsBtzL+X9SPFeudD9O5jwumG7adrqh3kblwv/wBmP9YK5ZDydHkijZBCdT/ryyffkPM/AWAHkB1uqvlTCp63MOI1dbFIyNjGwROewtDh3WlzCRZw90Tt99BpPJY/l+U8ScwSVcbj7Lh40REGwc/cA7cw463/AAawHmrlxUraylw6VuX4ZJZZfdkxjUWMcDrfYbk2uBblqv0XhlfLr+HeDubRR9pUNifM9o5vmLblotztZrR46R4oK/wz/wCOY1i9Y7cNeKdh/JDrfshZ81xcRJ38Psap8Uia50E7RDOG89hYjpuWhjm35mIqHyDkvMIp3R0sgoIZnmR8jx75xcANhu9ttPUt5ndaVgvDKnoKKakxR76r2h+uWWX65dpaAQdy3TpBG5IJO6CrPxrGOKjbYDGKGid/zElnSvHIlgHL9G35/RXWTI0Vbh0dBisss0bOzBe4gPcI3h4BI5DYN8bdb7rO4OH+O8PZbZLnbPTPcPdyEAC55vY6wHS7oyCbchyWrV1RPQUcj5QJJ2QvdaJps6RrCbMaSXbnYDcoM94UMjkq8XrGhrImyiCOwDWtipwdhbYANEXyVcypkiDPFNWYnj8tSxrp6iRojkDB2be8T3mnrqH6KkMEyVib8EpqTDAIDVyyuq3SAteyNxsO6bE3awAjmbtGwJK0WqyPBNhhw6Evji7MRhzTZ2xB1G31iSLkcjc+KDLODecRhkMVLQxvnnqKgyTO30wQDS0ue49bNJHTvbnoePAYaTOWZ5jHNqp+09oa37MskDQBYciATI4HqAfFWLFMk1JkGEZWhNLRaWPqaw958wde7S7qbhw0/wCFux9M/cNJMGbRVGQ4yJqNzY9Ld3Oa51w8/eOpztV+YkdewCJa24ho73JYzwzrKl8OKYjg1P7RNU1dmRlwju0OLj3nHYAS/wB0BaPm2qnpcMqHNYXT+zuGiIOk949unu2GogOd4cgo/hLgjsBwmmjqGFj3B0j2uFiDI4uAIO4IGkb+CIUTCsx4hhdfUCgwaEVk4bJM01zXPLbmx0ueQ0b8hyFullIz1uM1VVHVzZfjM8TSxkhq23a06rgDXb7bunVWfNHC+mzFVQ1cL3088bw58kPddI1vIE9Hchq52uDfa0BLxPxiVpbT4BUNeQQ1znOLQTyJBiG3XmPigqOG4/i2d56l1Rhza2KOUAU75mtjgkZcd0kjWbXF/M+K23LlXU11Ox+NwCCZ2rVEHB+mziG94bG4APqq9wnyhLk+g0Ylbt5ZHSyC4dYuAAbcbEgNF/MnmrogIiICIiAiIggcUyPRYuSZ4Q1x+0z3Z+J07H1Cr1Vwhhf/AEWokb5Oa1/7NKv6LHbFS3WF3Fr9Rijat59/dmn/AMOm/wDShb+y/wDddNPwgjb/AEipefzWBv7S5aEi89xj8GaeLauf9/pH8Kxh/Digod3RGQjrI4u/uizfwVjhgbTANgaGtHINAAHoF6IslaxXpCllz5MvPJaZ/MREXphEREBERAREQEREBERAREQEREBERAREQF+WX6iAiIgIiICIiAiIgIiICIiAiIgIiICIiAiIgIiICIiAiIgIiICIiAiIgIiICIiAiIgIiICIiAiIgIiICIiAiIgIiICIiAiIgIiICIiAiIgIiICIiAiIgIiICIiAiIgIiICIiAiIgIiICIiAiIgIiICIiAiIgIiICIiAiIgIiICIiAiIgIiICIiAiIgIiIP/2Q=="/>
          <p:cNvSpPr>
            <a:spLocks noChangeAspect="1" noChangeArrowheads="1"/>
          </p:cNvSpPr>
          <p:nvPr/>
        </p:nvSpPr>
        <p:spPr bwMode="auto">
          <a:xfrm>
            <a:off x="1259681" y="-108347"/>
            <a:ext cx="228600" cy="2286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sz="1425"/>
          </a:p>
        </p:txBody>
      </p:sp>
      <p:sp>
        <p:nvSpPr>
          <p:cNvPr id="4" name="AutoShape 19" descr="data:image/jpeg;base64,/9j/4AAQSkZJRgABAQAAAQABAAD/2wCEAAkGBggGERQIBwgWFRAVGRUXFRgXGBYcHBsXHxocFxgZFxsYJzIgFxojGhgUHy8hJCgpLywsFh80NTIuNSYtLCsBCQoKDQwNGQ8OFysaHiQvNTU1KjUxNjYtNDU2NTUwKi8sNC01LDApMCkpMjIsLCkpLjQ0KSwsLCkpLCkpKSkpKf/AABEIAMIBAwMBIgACEQEDEQH/xAAcAAEAAgMBAQEAAAAAAAAAAAAABgcEBQgDAQL/xABKEAACAQMCAwQEBg0LBQEAAAAAAQIDBBEFBgcSIRMxQWEIIlFxMjRCkbGyFBUWNlJyc3SBksHR0iMzNVNUYnWhorPDGENWgpMl/8QAGQEBAQEBAQEAAAAAAAAAAAAAAAUEAgYB/8QAHhEBAAIBBQEBAAAAAAAAAAAAAAECAwQRFCFRUhX/2gAMAwEAAhEDEQA/ALxAAAAAAAAAAAAAAAAAAAAAAAAAAAAAAAAAAAAAAAAAAAAAAAAAAAAAAAAAAAAAAAAAAAAAAAAAAAAAAAAAAAAAAAAAAAAAAAAAAAAAAAAAAAAAAAAAAAAAAAAAAAAAAAAAAAAAAAAAAAAAAAAAAAAAAAAAAAAAAAAAAAAAAAAAAAAAAAAAAAAAAAAPO4r07aMq1WWIxTk37EllnozA134tX/J1Pqs6rG8xD5adomWB93Ghf27/AEz/AHD7uNC/t3+mf7iqEfS3+bi9lI52TyFuWW69J1Ccba1u+acu5cs14Z8V7EzblTbM+PUffL6ki2UTdXgrhvFa+N+myzlrvL6ADI0gI7vzd8Nj2j1apaOqlOEOVSUfhZ65afsMLh1xBp8QaVW6pWDoqnNQw5qWcrOeiWAJeAAABV9txwoXGorbi0WSk6/2Pz9qsZ5+Tm5eXu8cZAtAES4ib+hw/o0r2rYusqk+TCko49Vyzlp57jK2FvGG+bT7a07R0lzyhyuSl8HHXKS9vsAkYAAA+MrDQeN9DXL+GgR0WUHOpKnzuqmljm645f7vtAtAAAAAAAAAAAAAAAAAHxvHUqyfpE7YptwlY3WU2vgUv4wLUMDXvi1f8nU+qyuf+oza/wDYbr9Sl/GFx029uL/8i0s7hVLj+Rg5RpqKlP1IuTU20svrhM6pO1oc27rKPoEg+4q/X/ep/PL9w+4q/wD66n88v3HpOVh+oQuNl+Xlsz49R98vqSLZRX22trXlhdUrmrUg4xcs4cs/Ba8UWESNdkrkyRNZ36U9HS1KTFo27fJPl6sq/cfH/QtGqu10+1ncuLxKcXGMM/3W8uXvxjzN7xh1ero+kXNW3lic1GkmvBTkoy/083zlU8Bdl6buSrX1HVreNSNDkjCElmPNLmfNJeOFHon7fIwNjYcQ+KWjb70mdvaqVK4jUpN0p4y1l5cGukkvHua9huPRt+KXX5aH1DC48bE0nTbaGuaXZwpTVSNOoqcVGMoyTw3FdE00lnzPX0fbtWOn311JZUJ8/wCrS5v2ATTe/FjQ9kS+xLhyq3GM9lTxmKfVOcn0hn2dX5EZ0r0jdFupqlqOmVaMX8tOM0vOSWHj3ZKg21faVq2pLUN6XL7CUp1KrxOXNLq1FqGXhyx+hYJxxL1jhvrlm/uecIXlPl7Ps6FSnzLKUoyfKk1yttZ8UBflle2+o043dnWU6c0pRlF5TT7mmcu6Z98sf8Q/5mWT6OetVbq1uNLqzyqM4yh5RmnlLy5ot/8AsyttM++WP+If8zAuzi3qW29Mt6NTdWlTuKTqNQjB4xLkfV+svDKM7hbfaHqNj222tPlQt+0muSTy+bpzPOX39PEh/pIfErb8u/8AbkZnBK7+wNCqXfLns53E8e3lipfsA3u9uLOhbJl9iXEpVbjGXTp4zHPdzyfSOfZ1fkRSy9JDSas1C90arCD75RlCePfHoVrw50aHEDV4rW5OcZOpXrdX62OuG/BOTivcXbvHg9oO4rf7G0yzpW1eLjyVIU0umfWjJRxzprPf3PAEx0jWLLXqMNQ0y4VSjNZjJf5p+xp9Gn3FQ7W3Bw/udUp22mbZq07x1ZqNRy6KfrZljnfTo/DxJ7w62FPYFGdl9tJV4zkppOCioyxiXKsvv9XPX5JQ3D374aP5xV+iYHTup6naaPSlfahcRp0oLMpSfRL9r8MeJVepekdo1vN09P0qrVivlOUYZ9yeXj34NH6Ru4K7q2+hQnimodtNfhSbcI59yjL9YlHC/hXoFKwo3+q6dCvXrwjUbqLmUYyWYxin0XqtZfflsDa7N4yaBu+orFc1C4l8GFTGJP2Qkujfk8Mk+6Nw0Nq2tXV7ulKUKSTajjLzJR6Z6d8kc8cZNl2uyLylW0dOFKtFzjFN+pOLxLlfel1i17M+4sncmuVdx7UlqVw/5SdGnzv2yjVjCT/S4t/pAkuwuJWn8QHWjp9pUh2PI5dpy9ebOMcrf4LPffe/7LYNOnc39tUmqknFdny5TSz15mis/Ro+Ffe6h9NQ2XpJfFbT8rP6gFi7N3bbb0tlqtlQnCDlKOJ4zmLw/gtoh25+PegaDVlZWVvO5nB4lKDjGGV3pSfwseSx5nnwcoV7nQJ0LSWKkndRg/ZJpqL+dopXaWuU9kXkq2r6FCu4qVOVKqsOEsrLXMmlJYa6rxYFv6X6Rui3U1T1DS6tKL+WnGaXm0sPHuyWtZ3lDUKcbq0qqdOaUoyTynF9U0UTf7i4Yb/lSep29WxqRfWUIQjGSfyZygn0z4tIuXaekabodrSs9Equdsk3Tk58+VJ82VLxWW+4DcAAD8z7mcR3Xw5/jS+k7dn3M4iuvhz/ABpfSB5G62X/AEhZ/nFD66NKbrZf9IWf5xQ+ugOqWAwB72P85H9P0M3JprH+cj+n6GbkCHcW9Fra7pNzbW0W6kVGpFLvfJJSaXnyqRUHAzfWnbUrV7HWK/Z0q6g4zfwYzjzLEn4JqXf3dPM6PwVtubgRt7X6sr21qzt5yeZKnyuDfi1F/Bb8njyAifHLiLpGt28ND0W6jWbmqlScHmKUU1GKfdJtvPTux5mZ6Ptor/T761k8Kc+T9aly/tJLacDNtWlrU01SqOdXl56zce0xGSlywysQTaWcLr7SQbH2Fp+wqdS20yvUlGpJTfaOLeUsdOVLoBzZtajpm3tTVnvGyUqEJTpVoyT9V9ynhdWk8P3Ms3d91ws23RjcWGkW11Vk1y06dSXwfGUpJvlwvb3tk53nwq0De0vsm9pyp3GMdrTaTaXcpppqWPdnzIvYejloNvNVLvUq9SK+T6kc+TaWfmwBuuElzoOqUauo7f267SLlGEm3lTcevqvPVRz7F3lLaZ98sf8AEP8AmZ0/p2m2uk0oWWn0I06UFiMYrCSITQ4LaHb3y3BG8r9sq3b45ocvPzc+McueXPmBoPSQ+JW35d/7cjM4IWiv9DnaN47SdxDP40VH9pL977EsN+UqdnqVepGNOfOuzcU84cevMn0wzI2dtGz2TbfavT6s5U+aU8zaby8Z7kljoBzZsXWXw51ZVNYpOKpyqUayw8pP1XJLxw+WXmu4uPfPGjRtKtHPbmpU613Pl7NJOSispylPux0ysd+Wjd704V6BvaX2Te05U6+MdrTaUmvBSTTUseaz5kWsfRy0GhNTvNSr1Ir5PqRz5NpZ+bAG74Sb21zfFGreaxaU4U4SjCnKCkuaWMz6SbWFmPd4spfh798NH84q/RM6d03TLTR6ULHTreNOlBYjGPcl+33+JCdG4LaHol5HXbe8rurCcqiUpQ5cvOU0o5x6z8QIN6R2366q2+u04ZpuHYzfskm5wz71KX6pIuGHFrQXYUdP1m/jQr28FTfPlKUY9Iyi+5+qkmu/KLO1DTrXVqcrK/t41KU1iUZLKa8/pKx1L0ddv3M3Usb+tRi/k+rNL3OXX52wK34u70t9+3tKjosZTpUl2dN4eak5S6uMe/D9VL248y0tf21X0Ta09Ikv5SnQjKaX4SmqtT5vW+Y22zuEW3tmzV5b05Vbhd1Sq03H8SKWIvz7/MmlSlCtF0qsE4tNNNZTT6NNeKwBzpwF3Xpm3Li4t9Wu40o1oQ5JTeI80XLo34NqXTPsMnjzvfStxOhpuj3Sqqk5zqTj1jlpRUYv5TxlvHkS/VPR32/e1XXs72tRg3l01yyS8ouXVL35NpU4HbYlaLSaXaRXPGpKqnF1JtJpKUmsKPrP1UkgNdwcv56XoEr2lbSqunK4nyRxmWHlpZ8cEetOIOyuJFy7XdWgUqCcfUrzn6zkn8GVSKjyrHdl46eZbG0Np2mzLZaVp9WcqalKWZtN5k8vuSRFtz8Ddt7iqSvKLnb1JPMuyceVt975JLCfuwBVPE/aGzdvU4V9ta32lWUsOkqkKiUMPMuaPWOHhdc5yWX6PTvHpkvsnPZ9tPss/g4jzY8ufm/Tkx9N9HXb9rJVL2/rVUvk+rBP38qzj3NFoWNhb6ZTjaWVFQpQSjGMVhJLwQGQAAPklnoUbV9GurUk5/dEurb/AJl/xF5gCiv+mir/AORr/wCL/jM3RfR5q6RcUdQ+36l2VSFTHZNZ5ZKWM83TuLoAGu+1T/rf8h9qn/W/5GxAGFQ090ZKfad3kZo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1373981" y="5953"/>
            <a:ext cx="228600" cy="2286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sz="1425"/>
          </a:p>
        </p:txBody>
      </p:sp>
      <p:sp>
        <p:nvSpPr>
          <p:cNvPr id="28" name="标题 2">
            <a:extLst>
              <a:ext uri="{FF2B5EF4-FFF2-40B4-BE49-F238E27FC236}">
                <a16:creationId xmlns:a16="http://schemas.microsoft.com/office/drawing/2014/main" id="{5A918CD4-CDFC-4203-A437-F8C6F2697EE1}"/>
              </a:ext>
            </a:extLst>
          </p:cNvPr>
          <p:cNvSpPr txBox="1">
            <a:spLocks/>
          </p:cNvSpPr>
          <p:nvPr/>
        </p:nvSpPr>
        <p:spPr>
          <a:xfrm>
            <a:off x="221404" y="290144"/>
            <a:ext cx="3949440" cy="36952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200" b="1" kern="1200">
                <a:solidFill>
                  <a:schemeClr val="bg1"/>
                </a:solidFill>
                <a:latin typeface="微软雅黑" panose="020B0503020204020204" pitchFamily="34" charset="-122"/>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i="0" u="none" strike="noStrike" kern="1200" cap="none" spc="0" normalizeH="0" baseline="0" noProof="0" dirty="0">
                <a:ln>
                  <a:noFill/>
                </a:ln>
                <a:solidFill>
                  <a:srgbClr val="FF9900"/>
                </a:solidFill>
                <a:effectLst/>
                <a:uLnTx/>
                <a:uFillTx/>
                <a:latin typeface="微软雅黑" panose="020B0503020204020204" pitchFamily="34" charset="-122"/>
                <a:ea typeface="微软雅黑" panose="020B0503020204020204" pitchFamily="34" charset="-122"/>
                <a:cs typeface="+mj-cs"/>
              </a:rPr>
              <a:t>5. Experiments</a:t>
            </a:r>
            <a:endParaRPr kumimoji="0" lang="zh-CN" altLang="en-US" sz="2400" i="0" u="none" strike="noStrike" kern="1200" cap="none" spc="0" normalizeH="0" baseline="0" noProof="0" dirty="0">
              <a:ln>
                <a:noFill/>
              </a:ln>
              <a:solidFill>
                <a:srgbClr val="FF9900"/>
              </a:solidFill>
              <a:effectLst/>
              <a:uLnTx/>
              <a:uFillTx/>
              <a:latin typeface="微软雅黑" panose="020B0503020204020204" pitchFamily="34" charset="-122"/>
              <a:ea typeface="微软雅黑" panose="020B0503020204020204" pitchFamily="34" charset="-122"/>
              <a:cs typeface="+mj-cs"/>
            </a:endParaRPr>
          </a:p>
        </p:txBody>
      </p:sp>
      <p:sp>
        <p:nvSpPr>
          <p:cNvPr id="14" name="矩形 13">
            <a:extLst>
              <a:ext uri="{FF2B5EF4-FFF2-40B4-BE49-F238E27FC236}">
                <a16:creationId xmlns:a16="http://schemas.microsoft.com/office/drawing/2014/main" id="{2D0283BA-7523-48DA-B289-3AF97BFC3762}"/>
              </a:ext>
            </a:extLst>
          </p:cNvPr>
          <p:cNvSpPr/>
          <p:nvPr/>
        </p:nvSpPr>
        <p:spPr bwMode="auto">
          <a:xfrm>
            <a:off x="336884" y="702643"/>
            <a:ext cx="8489482" cy="115503"/>
          </a:xfrm>
          <a:prstGeom prst="rect">
            <a:avLst/>
          </a:prstGeom>
          <a:gradFill flip="none" rotWithShape="1">
            <a:gsLst>
              <a:gs pos="0">
                <a:srgbClr val="800080"/>
              </a:gs>
              <a:gs pos="74000">
                <a:schemeClr val="bg1"/>
              </a:gs>
              <a:gs pos="83000">
                <a:schemeClr val="bg1"/>
              </a:gs>
              <a:gs pos="100000">
                <a:schemeClr val="bg1"/>
              </a:gs>
            </a:gsLst>
            <a:lin ang="0" scaled="1"/>
            <a:tileRect/>
          </a:gradFill>
          <a:ln>
            <a:solidFill>
              <a:schemeClr val="bg1"/>
            </a:solid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90000"/>
              </a:lnSpc>
              <a:spcBef>
                <a:spcPct val="20000"/>
              </a:spcBef>
              <a:spcAft>
                <a:spcPct val="0"/>
              </a:spcAft>
              <a:buClrTx/>
              <a:buSzTx/>
              <a:buFontTx/>
              <a:buNone/>
              <a:tabLst/>
            </a:pPr>
            <a:endParaRPr kumimoji="0" lang="zh-CN" altLang="en-US" sz="1900" i="0" u="none" strike="noStrike" normalizeH="0" baseline="0">
              <a:latin typeface="Times New Roman" pitchFamily="18" charset="0"/>
              <a:ea typeface="宋体" pitchFamily="2" charset="-122"/>
            </a:endParaRPr>
          </a:p>
        </p:txBody>
      </p:sp>
      <p:sp>
        <p:nvSpPr>
          <p:cNvPr id="38" name="矩形 37">
            <a:extLst>
              <a:ext uri="{FF2B5EF4-FFF2-40B4-BE49-F238E27FC236}">
                <a16:creationId xmlns:a16="http://schemas.microsoft.com/office/drawing/2014/main" id="{1EBBDE82-1E30-499D-A0EE-918116A3C929}"/>
              </a:ext>
            </a:extLst>
          </p:cNvPr>
          <p:cNvSpPr/>
          <p:nvPr/>
        </p:nvSpPr>
        <p:spPr>
          <a:xfrm>
            <a:off x="336884" y="791406"/>
            <a:ext cx="8598532" cy="7040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r>
              <a:rPr lang="en-US" altLang="zh-CN" sz="2000" dirty="0">
                <a:solidFill>
                  <a:schemeClr val="tx1"/>
                </a:solidFill>
                <a:latin typeface="微软雅黑" panose="020B0503020204020204" pitchFamily="34" charset="-122"/>
                <a:ea typeface="微软雅黑" panose="020B0503020204020204" pitchFamily="34" charset="-122"/>
              </a:rPr>
              <a:t>Experiments include: Finding Relevant Articles</a:t>
            </a:r>
            <a:r>
              <a:rPr lang="zh-CN" altLang="en-US" sz="2000" dirty="0">
                <a:solidFill>
                  <a:schemeClr val="tx1"/>
                </a:solidFill>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Reader Evaluation on </a:t>
            </a:r>
            <a:r>
              <a:rPr lang="en-US" altLang="zh-CN" sz="2000" dirty="0" err="1">
                <a:solidFill>
                  <a:schemeClr val="tx1"/>
                </a:solidFill>
                <a:latin typeface="微软雅黑" panose="020B0503020204020204" pitchFamily="34" charset="-122"/>
                <a:ea typeface="微软雅黑" panose="020B0503020204020204" pitchFamily="34" charset="-122"/>
              </a:rPr>
              <a:t>SQuAD</a:t>
            </a:r>
            <a:r>
              <a:rPr lang="zh-CN" altLang="en-US" sz="2000" dirty="0">
                <a:solidFill>
                  <a:schemeClr val="tx1"/>
                </a:solidFill>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Full Wikipedia Question Answering.</a:t>
            </a:r>
            <a:endParaRPr lang="zh-CN" altLang="en-US" sz="2000" dirty="0">
              <a:solidFill>
                <a:schemeClr val="tx1"/>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41499680-FFC9-43DD-954C-F27193A3F2FB}"/>
              </a:ext>
            </a:extLst>
          </p:cNvPr>
          <p:cNvPicPr>
            <a:picLocks noChangeAspect="1"/>
          </p:cNvPicPr>
          <p:nvPr/>
        </p:nvPicPr>
        <p:blipFill>
          <a:blip r:embed="rId3"/>
          <a:stretch>
            <a:fillRect/>
          </a:stretch>
        </p:blipFill>
        <p:spPr>
          <a:xfrm>
            <a:off x="2760249" y="1794735"/>
            <a:ext cx="3623502" cy="2310440"/>
          </a:xfrm>
          <a:prstGeom prst="rect">
            <a:avLst/>
          </a:prstGeom>
        </p:spPr>
      </p:pic>
      <p:pic>
        <p:nvPicPr>
          <p:cNvPr id="15" name="图片 14">
            <a:extLst>
              <a:ext uri="{FF2B5EF4-FFF2-40B4-BE49-F238E27FC236}">
                <a16:creationId xmlns:a16="http://schemas.microsoft.com/office/drawing/2014/main" id="{58D6364A-A6E9-4172-8DC3-48E8ED623CAF}"/>
              </a:ext>
            </a:extLst>
          </p:cNvPr>
          <p:cNvPicPr>
            <a:picLocks noChangeAspect="1"/>
          </p:cNvPicPr>
          <p:nvPr/>
        </p:nvPicPr>
        <p:blipFill>
          <a:blip r:embed="rId4"/>
          <a:stretch>
            <a:fillRect/>
          </a:stretch>
        </p:blipFill>
        <p:spPr>
          <a:xfrm>
            <a:off x="1259681" y="1819533"/>
            <a:ext cx="7038560" cy="2260844"/>
          </a:xfrm>
          <a:prstGeom prst="rect">
            <a:avLst/>
          </a:prstGeom>
        </p:spPr>
      </p:pic>
      <p:pic>
        <p:nvPicPr>
          <p:cNvPr id="17" name="图片 16">
            <a:extLst>
              <a:ext uri="{FF2B5EF4-FFF2-40B4-BE49-F238E27FC236}">
                <a16:creationId xmlns:a16="http://schemas.microsoft.com/office/drawing/2014/main" id="{E6B07521-DD30-4D69-8371-D86C78DAC383}"/>
              </a:ext>
            </a:extLst>
          </p:cNvPr>
          <p:cNvPicPr>
            <a:picLocks noChangeAspect="1"/>
          </p:cNvPicPr>
          <p:nvPr/>
        </p:nvPicPr>
        <p:blipFill>
          <a:blip r:embed="rId5"/>
          <a:stretch>
            <a:fillRect/>
          </a:stretch>
        </p:blipFill>
        <p:spPr>
          <a:xfrm>
            <a:off x="2569320" y="1602064"/>
            <a:ext cx="4187627" cy="2628239"/>
          </a:xfrm>
          <a:prstGeom prst="rect">
            <a:avLst/>
          </a:prstGeom>
        </p:spPr>
      </p:pic>
      <p:pic>
        <p:nvPicPr>
          <p:cNvPr id="19" name="图片 18">
            <a:extLst>
              <a:ext uri="{FF2B5EF4-FFF2-40B4-BE49-F238E27FC236}">
                <a16:creationId xmlns:a16="http://schemas.microsoft.com/office/drawing/2014/main" id="{7204AC00-DA81-43EA-A9D9-FE4E7B09EC38}"/>
              </a:ext>
            </a:extLst>
          </p:cNvPr>
          <p:cNvPicPr>
            <a:picLocks noChangeAspect="1"/>
          </p:cNvPicPr>
          <p:nvPr/>
        </p:nvPicPr>
        <p:blipFill>
          <a:blip r:embed="rId6"/>
          <a:stretch>
            <a:fillRect/>
          </a:stretch>
        </p:blipFill>
        <p:spPr>
          <a:xfrm>
            <a:off x="1448602" y="1682043"/>
            <a:ext cx="6805061" cy="2548260"/>
          </a:xfrm>
          <a:prstGeom prst="rect">
            <a:avLst/>
          </a:prstGeom>
        </p:spPr>
      </p:pic>
      <p:pic>
        <p:nvPicPr>
          <p:cNvPr id="21" name="图片 20">
            <a:extLst>
              <a:ext uri="{FF2B5EF4-FFF2-40B4-BE49-F238E27FC236}">
                <a16:creationId xmlns:a16="http://schemas.microsoft.com/office/drawing/2014/main" id="{55E9CADC-26B8-4C96-A4C1-4AD06FEC7F5A}"/>
              </a:ext>
            </a:extLst>
          </p:cNvPr>
          <p:cNvPicPr>
            <a:picLocks noChangeAspect="1"/>
          </p:cNvPicPr>
          <p:nvPr/>
        </p:nvPicPr>
        <p:blipFill>
          <a:blip r:embed="rId7"/>
          <a:stretch>
            <a:fillRect/>
          </a:stretch>
        </p:blipFill>
        <p:spPr>
          <a:xfrm>
            <a:off x="2694501" y="1723855"/>
            <a:ext cx="3883298" cy="2628239"/>
          </a:xfrm>
          <a:prstGeom prst="rect">
            <a:avLst/>
          </a:prstGeom>
        </p:spPr>
      </p:pic>
    </p:spTree>
    <p:extLst>
      <p:ext uri="{BB962C8B-B14F-4D97-AF65-F5344CB8AC3E}">
        <p14:creationId xmlns:p14="http://schemas.microsoft.com/office/powerpoint/2010/main" val="12403288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6"/>
                                        </p:tgtEl>
                                      </p:cBhvr>
                                    </p:animEffect>
                                    <p:anim calcmode="lin" valueType="num">
                                      <p:cBhvr>
                                        <p:cTn id="14" dur="1000"/>
                                        <p:tgtEl>
                                          <p:spTgt spid="6"/>
                                        </p:tgtEl>
                                        <p:attrNameLst>
                                          <p:attrName>ppt_x</p:attrName>
                                        </p:attrNameLst>
                                      </p:cBhvr>
                                      <p:tavLst>
                                        <p:tav tm="0">
                                          <p:val>
                                            <p:strVal val="ppt_x"/>
                                          </p:val>
                                        </p:tav>
                                        <p:tav tm="100000">
                                          <p:val>
                                            <p:strVal val="ppt_x"/>
                                          </p:val>
                                        </p:tav>
                                      </p:tavLst>
                                    </p:anim>
                                    <p:anim calcmode="lin" valueType="num">
                                      <p:cBhvr>
                                        <p:cTn id="15" dur="1000"/>
                                        <p:tgtEl>
                                          <p:spTgt spid="6"/>
                                        </p:tgtEl>
                                        <p:attrNameLst>
                                          <p:attrName>ppt_y</p:attrName>
                                        </p:attrNameLst>
                                      </p:cBhvr>
                                      <p:tavLst>
                                        <p:tav tm="0">
                                          <p:val>
                                            <p:strVal val="ppt_y"/>
                                          </p:val>
                                        </p:tav>
                                        <p:tav tm="100000">
                                          <p:val>
                                            <p:strVal val="ppt_y+.1"/>
                                          </p:val>
                                        </p:tav>
                                      </p:tavLst>
                                    </p:anim>
                                    <p:set>
                                      <p:cBhvr>
                                        <p:cTn id="16" dur="1" fill="hold">
                                          <p:stCondLst>
                                            <p:cond delay="999"/>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xit" presetSubtype="0" fill="hold" nodeType="clickEffect">
                                  <p:stCondLst>
                                    <p:cond delay="0"/>
                                  </p:stCondLst>
                                  <p:childTnLst>
                                    <p:animEffect transition="out" filter="fade">
                                      <p:cBhvr>
                                        <p:cTn id="27" dur="1000"/>
                                        <p:tgtEl>
                                          <p:spTgt spid="15"/>
                                        </p:tgtEl>
                                      </p:cBhvr>
                                    </p:animEffect>
                                    <p:anim calcmode="lin" valueType="num">
                                      <p:cBhvr>
                                        <p:cTn id="28" dur="1000"/>
                                        <p:tgtEl>
                                          <p:spTgt spid="15"/>
                                        </p:tgtEl>
                                        <p:attrNameLst>
                                          <p:attrName>ppt_x</p:attrName>
                                        </p:attrNameLst>
                                      </p:cBhvr>
                                      <p:tavLst>
                                        <p:tav tm="0">
                                          <p:val>
                                            <p:strVal val="ppt_x"/>
                                          </p:val>
                                        </p:tav>
                                        <p:tav tm="100000">
                                          <p:val>
                                            <p:strVal val="ppt_x"/>
                                          </p:val>
                                        </p:tav>
                                      </p:tavLst>
                                    </p:anim>
                                    <p:anim calcmode="lin" valueType="num">
                                      <p:cBhvr>
                                        <p:cTn id="29" dur="1000"/>
                                        <p:tgtEl>
                                          <p:spTgt spid="15"/>
                                        </p:tgtEl>
                                        <p:attrNameLst>
                                          <p:attrName>ppt_y</p:attrName>
                                        </p:attrNameLst>
                                      </p:cBhvr>
                                      <p:tavLst>
                                        <p:tav tm="0">
                                          <p:val>
                                            <p:strVal val="ppt_y"/>
                                          </p:val>
                                        </p:tav>
                                        <p:tav tm="100000">
                                          <p:val>
                                            <p:strVal val="ppt_y+.1"/>
                                          </p:val>
                                        </p:tav>
                                      </p:tavLst>
                                    </p:anim>
                                    <p:set>
                                      <p:cBhvr>
                                        <p:cTn id="30" dur="1" fill="hold">
                                          <p:stCondLst>
                                            <p:cond delay="999"/>
                                          </p:stCondLst>
                                        </p:cTn>
                                        <p:tgtEl>
                                          <p:spTgt spid="1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000"/>
                                        <p:tgtEl>
                                          <p:spTgt spid="17"/>
                                        </p:tgtEl>
                                      </p:cBhvr>
                                    </p:animEffect>
                                    <p:anim calcmode="lin" valueType="num">
                                      <p:cBhvr>
                                        <p:cTn id="36" dur="1000" fill="hold"/>
                                        <p:tgtEl>
                                          <p:spTgt spid="17"/>
                                        </p:tgtEl>
                                        <p:attrNameLst>
                                          <p:attrName>ppt_x</p:attrName>
                                        </p:attrNameLst>
                                      </p:cBhvr>
                                      <p:tavLst>
                                        <p:tav tm="0">
                                          <p:val>
                                            <p:strVal val="#ppt_x"/>
                                          </p:val>
                                        </p:tav>
                                        <p:tav tm="100000">
                                          <p:val>
                                            <p:strVal val="#ppt_x"/>
                                          </p:val>
                                        </p:tav>
                                      </p:tavLst>
                                    </p:anim>
                                    <p:anim calcmode="lin" valueType="num">
                                      <p:cBhvr>
                                        <p:cTn id="3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xit" presetSubtype="0" fill="hold" nodeType="clickEffect">
                                  <p:stCondLst>
                                    <p:cond delay="0"/>
                                  </p:stCondLst>
                                  <p:childTnLst>
                                    <p:animEffect transition="out" filter="fade">
                                      <p:cBhvr>
                                        <p:cTn id="41" dur="1000"/>
                                        <p:tgtEl>
                                          <p:spTgt spid="17"/>
                                        </p:tgtEl>
                                      </p:cBhvr>
                                    </p:animEffect>
                                    <p:anim calcmode="lin" valueType="num">
                                      <p:cBhvr>
                                        <p:cTn id="42" dur="1000"/>
                                        <p:tgtEl>
                                          <p:spTgt spid="17"/>
                                        </p:tgtEl>
                                        <p:attrNameLst>
                                          <p:attrName>ppt_x</p:attrName>
                                        </p:attrNameLst>
                                      </p:cBhvr>
                                      <p:tavLst>
                                        <p:tav tm="0">
                                          <p:val>
                                            <p:strVal val="ppt_x"/>
                                          </p:val>
                                        </p:tav>
                                        <p:tav tm="100000">
                                          <p:val>
                                            <p:strVal val="ppt_x"/>
                                          </p:val>
                                        </p:tav>
                                      </p:tavLst>
                                    </p:anim>
                                    <p:anim calcmode="lin" valueType="num">
                                      <p:cBhvr>
                                        <p:cTn id="43" dur="1000"/>
                                        <p:tgtEl>
                                          <p:spTgt spid="17"/>
                                        </p:tgtEl>
                                        <p:attrNameLst>
                                          <p:attrName>ppt_y</p:attrName>
                                        </p:attrNameLst>
                                      </p:cBhvr>
                                      <p:tavLst>
                                        <p:tav tm="0">
                                          <p:val>
                                            <p:strVal val="ppt_y"/>
                                          </p:val>
                                        </p:tav>
                                        <p:tav tm="100000">
                                          <p:val>
                                            <p:strVal val="ppt_y+.1"/>
                                          </p:val>
                                        </p:tav>
                                      </p:tavLst>
                                    </p:anim>
                                    <p:set>
                                      <p:cBhvr>
                                        <p:cTn id="44" dur="1" fill="hold">
                                          <p:stCondLst>
                                            <p:cond delay="999"/>
                                          </p:stCondLst>
                                        </p:cTn>
                                        <p:tgtEl>
                                          <p:spTgt spid="17"/>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1000"/>
                                        <p:tgtEl>
                                          <p:spTgt spid="21"/>
                                        </p:tgtEl>
                                      </p:cBhvr>
                                    </p:animEffect>
                                    <p:anim calcmode="lin" valueType="num">
                                      <p:cBhvr>
                                        <p:cTn id="50" dur="1000" fill="hold"/>
                                        <p:tgtEl>
                                          <p:spTgt spid="21"/>
                                        </p:tgtEl>
                                        <p:attrNameLst>
                                          <p:attrName>ppt_x</p:attrName>
                                        </p:attrNameLst>
                                      </p:cBhvr>
                                      <p:tavLst>
                                        <p:tav tm="0">
                                          <p:val>
                                            <p:strVal val="#ppt_x"/>
                                          </p:val>
                                        </p:tav>
                                        <p:tav tm="100000">
                                          <p:val>
                                            <p:strVal val="#ppt_x"/>
                                          </p:val>
                                        </p:tav>
                                      </p:tavLst>
                                    </p:anim>
                                    <p:anim calcmode="lin" valueType="num">
                                      <p:cBhvr>
                                        <p:cTn id="51"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xit" presetSubtype="0" fill="hold" nodeType="clickEffect">
                                  <p:stCondLst>
                                    <p:cond delay="0"/>
                                  </p:stCondLst>
                                  <p:childTnLst>
                                    <p:animEffect transition="out" filter="fade">
                                      <p:cBhvr>
                                        <p:cTn id="55" dur="1000"/>
                                        <p:tgtEl>
                                          <p:spTgt spid="21"/>
                                        </p:tgtEl>
                                      </p:cBhvr>
                                    </p:animEffect>
                                    <p:anim calcmode="lin" valueType="num">
                                      <p:cBhvr>
                                        <p:cTn id="56" dur="1000"/>
                                        <p:tgtEl>
                                          <p:spTgt spid="21"/>
                                        </p:tgtEl>
                                        <p:attrNameLst>
                                          <p:attrName>ppt_x</p:attrName>
                                        </p:attrNameLst>
                                      </p:cBhvr>
                                      <p:tavLst>
                                        <p:tav tm="0">
                                          <p:val>
                                            <p:strVal val="ppt_x"/>
                                          </p:val>
                                        </p:tav>
                                        <p:tav tm="100000">
                                          <p:val>
                                            <p:strVal val="ppt_x"/>
                                          </p:val>
                                        </p:tav>
                                      </p:tavLst>
                                    </p:anim>
                                    <p:anim calcmode="lin" valueType="num">
                                      <p:cBhvr>
                                        <p:cTn id="57" dur="1000"/>
                                        <p:tgtEl>
                                          <p:spTgt spid="21"/>
                                        </p:tgtEl>
                                        <p:attrNameLst>
                                          <p:attrName>ppt_y</p:attrName>
                                        </p:attrNameLst>
                                      </p:cBhvr>
                                      <p:tavLst>
                                        <p:tav tm="0">
                                          <p:val>
                                            <p:strVal val="ppt_y"/>
                                          </p:val>
                                        </p:tav>
                                        <p:tav tm="100000">
                                          <p:val>
                                            <p:strVal val="ppt_y+.1"/>
                                          </p:val>
                                        </p:tav>
                                      </p:tavLst>
                                    </p:anim>
                                    <p:set>
                                      <p:cBhvr>
                                        <p:cTn id="58" dur="1" fill="hold">
                                          <p:stCondLst>
                                            <p:cond delay="999"/>
                                          </p:stCondLst>
                                        </p:cTn>
                                        <p:tgtEl>
                                          <p:spTgt spid="21"/>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1000"/>
                                        <p:tgtEl>
                                          <p:spTgt spid="19"/>
                                        </p:tgtEl>
                                      </p:cBhvr>
                                    </p:animEffect>
                                    <p:anim calcmode="lin" valueType="num">
                                      <p:cBhvr>
                                        <p:cTn id="64" dur="1000" fill="hold"/>
                                        <p:tgtEl>
                                          <p:spTgt spid="19"/>
                                        </p:tgtEl>
                                        <p:attrNameLst>
                                          <p:attrName>ppt_x</p:attrName>
                                        </p:attrNameLst>
                                      </p:cBhvr>
                                      <p:tavLst>
                                        <p:tav tm="0">
                                          <p:val>
                                            <p:strVal val="#ppt_x"/>
                                          </p:val>
                                        </p:tav>
                                        <p:tav tm="100000">
                                          <p:val>
                                            <p:strVal val="#ppt_x"/>
                                          </p:val>
                                        </p:tav>
                                      </p:tavLst>
                                    </p:anim>
                                    <p:anim calcmode="lin" valueType="num">
                                      <p:cBhvr>
                                        <p:cTn id="6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xit" presetSubtype="0" fill="hold" nodeType="clickEffect">
                                  <p:stCondLst>
                                    <p:cond delay="0"/>
                                  </p:stCondLst>
                                  <p:childTnLst>
                                    <p:animEffect transition="out" filter="fade">
                                      <p:cBhvr>
                                        <p:cTn id="69" dur="1000"/>
                                        <p:tgtEl>
                                          <p:spTgt spid="19"/>
                                        </p:tgtEl>
                                      </p:cBhvr>
                                    </p:animEffect>
                                    <p:anim calcmode="lin" valueType="num">
                                      <p:cBhvr>
                                        <p:cTn id="70" dur="1000"/>
                                        <p:tgtEl>
                                          <p:spTgt spid="19"/>
                                        </p:tgtEl>
                                        <p:attrNameLst>
                                          <p:attrName>ppt_x</p:attrName>
                                        </p:attrNameLst>
                                      </p:cBhvr>
                                      <p:tavLst>
                                        <p:tav tm="0">
                                          <p:val>
                                            <p:strVal val="ppt_x"/>
                                          </p:val>
                                        </p:tav>
                                        <p:tav tm="100000">
                                          <p:val>
                                            <p:strVal val="ppt_x"/>
                                          </p:val>
                                        </p:tav>
                                      </p:tavLst>
                                    </p:anim>
                                    <p:anim calcmode="lin" valueType="num">
                                      <p:cBhvr>
                                        <p:cTn id="71" dur="1000"/>
                                        <p:tgtEl>
                                          <p:spTgt spid="19"/>
                                        </p:tgtEl>
                                        <p:attrNameLst>
                                          <p:attrName>ppt_y</p:attrName>
                                        </p:attrNameLst>
                                      </p:cBhvr>
                                      <p:tavLst>
                                        <p:tav tm="0">
                                          <p:val>
                                            <p:strVal val="ppt_y"/>
                                          </p:val>
                                        </p:tav>
                                        <p:tav tm="100000">
                                          <p:val>
                                            <p:strVal val="ppt_y+.1"/>
                                          </p:val>
                                        </p:tav>
                                      </p:tavLst>
                                    </p:anim>
                                    <p:set>
                                      <p:cBhvr>
                                        <p:cTn id="72" dur="1" fill="hold">
                                          <p:stCondLst>
                                            <p:cond delay="9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10" descr="data:image/jpeg;base64,/9j/4AAQSkZJRgABAQAAAQABAAD/2wCEAAkGBhEGERQUBxIUFRUUFxYXGRUXFhwUGxwZFRcaGhgXHhoYHCYeFxojJRcUHy8sIyc1LC04Fh4xNTAqNSYrLCkBCQoKDgwOGg8PGjUlHyIvKTAyLzIvKSw1MDExLDAtKiwsNSkyNC8vKS0uKSw1LCosMSk1NTUtNTUpKiw0LTQvL//AABEIALEBHQMBIgACEQEDEQH/xAAcAAEAAwEBAQEBAAAAAAAAAAAABQYHBAMIAQL/xABIEAABAwIEAwUEBQgHCAMAAAABAAIDBBEFBhIhBzFBEyJRYYEUI3GRFTJCUqFicoKSscHR4TRTc6KywvAIFiVEZJOj4hczQ//EABoBAQACAwEAAAAAAAAAAAAAAAABBAMFBgL/xAAvEQEAAgECAwcBCAMAAAAAAAAAAQIDBBEFITESE1FhkbHwoRQiQXGBwdHhI0JS/9oADAMBAAIRAxEAPwDcUREBERAREQEREBERAREQEREBERAREQEREBERAREQEREBERAREQEREBERAREQEREBERAREQEREBERAREQEREBERAREQEREBERAREQEREBERAREQEREBERAREQEREBERAREQEREBERARQ+YMf+hdIYzU51zubAAW/io+mzy139JiI82nV+BsqWTXYMd+7vbaf1WaaXLevbrHJaEXNRYlFiIvSvDvEdR8QdwulW62i0b1neFeazWdpERF6QIiICIiAiIgIiICIiAiIgIiICIiAiIgIiICIiAiIgIi566vjw1hfWvaxo5ucbD4eZRMRMztDoRUes4s0sDrU0csg+9YMHoHG/zAVmwHH4cxxdpQk2vYtIsWkdD8wfVeK5K2naJWcujz4q9u9ZiEkiIvaqjsZpKeqaPpMtAB2cXabE+BUFNk5lSNWGTA/Gzh+s3l8lIZowOTFtDqUi7LjSTa97bg+OyqRZPgbwSHRu/A/ucFz3EL1rlnvcO9f+o6/PKW30lbTT/Hk5+BLBNgkg13Y8ciOo8jyIVzy/j4xdumWwkaNx0I+8P9bLmoauPNcJjqgBI0dOh6Pb+8eiqjXSYJP4Pjd8/wCRH7VXpedFauTHO+O3z1hltWNTE0vG14+ejTEXlTVAq2NfFycAR6r1XURMTG8NJMbTtIiIpQIiICIiAiIgIiICIiAiIgIiICIiAiIgIiICIojM+Y48tQmSfdx2Yzq53h5Acyf5KJmIjeXvHjtktFKxvMvPNGaossR6p+8919EYO58z4NHUrGscx+fMMmuvdf7rRs1o8Gjp+0rwxPE5cYldLWu1Od8gOgA6ALlWty5pvPk7fQcOppa7zzt4/tAtH4PPN6kdPdH176zhXvhzj1Pl+KpfiDwLmOzRu51g/ZrevP4KME7XiZeuKVm+ltWsbzO3vDVkWTYxxVqaokYW1sTehID3/j3R8j8VAuzpXuNzVS/MD8ALK3OppHRz+PgeotG9piPnk1nM2HVFZpdQONmg3aHFpv4jxUfg2I/TQdTYr3iQdLj9a4/zDn6G64eHec5sbe+HEyHODdbX2AJAIBBtsTuD81Z2ZdjjqO3aXXuTp2tcixPj1KpZNPa+SMuKeVp2tE9NmDJE6ffBmjnHOJhTcOmdg9S3V9l+h3wvpP8AH0Upnak7ORkjftgg/Fv8j+CnKnK8NVL2r9VybloOxI9LrqxXCWYuzTPcWNwRzBVavDssYMmKfHevzzhM6yk5aZPLaUdk2o7ansfsOI9DZ37yp5cWFYUzCGaILm5uSeZPp8Au1bfS0tjw1pfrENfntW+S1q9JERFYYRERAREQEREBERAREQEREBERAREQEREBERB51FQ2kY585DWtBcSegAuSsKzTmJ+ZZ3SSXDBtG37rf4nmf5BX3ivjXssLKeI7ynU78xh5ept+qVlSoanJvPZh1nBNJFad/brPT8v7EVoy3w+qcfAfJ7qI/bcNyPyW8yPM2HxWgYXw4ocOt2sZld4yHUP1RZv4LHTBe3Ne1PFNPgnszO8+EMXA1cl6GneBctdbx0lfQLRT4XYN7KLwHdj/AILra4PF2m4PVZvsvm1k8f58sf1/p83ovoaswmDEBasijff7zA79oVRxzhXT1YLsJJhf90kuYfn3m+nyXi2mtHTms4eOYbztkia/WPn6K/wqEcE0stVIxlmBjQ5waSXEE2BO9g0frLV2PEguwgg9RuvnvFMKlweQx17C1w+RHQg9Qv3DcXnwh2rD5XsP5J2PxbyPqEx5+7jszBrOF/a7d9S/Xbbw9X0Kiq+Rs4f7zxubUgNmjtqA5OB5PA6eBHT1VoV6totG8OUzYb4bzjvHOBFC5gzlRZWLBjVQyIyAlodc3DbXPdB8Qs9x/jJHBiVH9FVcL6J1xOA0gtO41FzhfSAWuAb1YedwvTE1xFW8L4i4bjTyzDapkjmsc8tAd9Vgu47tA2VTH+0DQT7UVLWyHwbEz90hP4INQRZvhvFarxieKOjwerbG+RjXzSBwDGOcA59hHbYEn63RSvE7N9XkunjnwqnbKwSDtnOJ7jLjoNxq5auTdtjcILmirWHcRKDEKEVpmayHZr9XNjyQOzcBc6rkfHny3UJmHi7hwpZzgtdD24jeYrsc4F4F2ixbbflvtug0BFmGROMlHUUMRzPVsbUjWH3aRezjpdZjbC7dPJXjL+bKPNIecEmbKI7BxaHC2q9vrAeBQS6KNzFmGDK9O+oxR2ljB6uPRjR1ceQ/hdVHJ/EGaq7AZnYI5K+SR1JExhLhC2xBkN7DY7G24F+qDQEVDwvPsk9bivthYKPDmtFww69QBL9796xZILAdWr8zxxBNFhcVRl6/bVjo2UwcwXJeb30O8gf1moL6i58PbJHFGK5wdIGND3AWBeANRA6Am6qXF3Nk2UMPMmFu0zPkjjY7SHWJu52zgQe6xw5dUF1RV2pzfS5YZCzM1VGyZ0TS7V3S4gWc6zRYAuDlHYhxawqnikdTVkL3tY4taCbucGkhvLqbBBc0WMYPxSlq8JBlxKlbiDnuPvmhoaxrrBlmM0gkNvcj7fTmLfw94kx5rjjZiMlO2rdr9zE8vuGX73Kzb2JtqO1jfewC8IiICIiDE+Ilca2vl32j0xj9EXP4ucpvhzktuIAVOJtuwH3bDycQd3nxAOwHWxVWze0srqnVz7V5+ZuPwIW4YVTNo4ImQ/VaxgHo0Kjip28kzP4Or1+onT6PHjx8u1Ec/LaN/Xd0uIYLu2AXz5xK43zYjI+DKrzFC0lpnbs+S3MtPNjPAjc87jktJ41407BcJm9nNnTFkN/KQnX82tePVYdw24Yy8QXvPadlBEQHSadRLjuGNFxc23O+1xzvZXnKqbNO6pcXTuLnHm5x1E/EncqdylnusyZIH4XK7RfvQuJMbh1BbyB8xuFbc4cMqTh8JDjU00olid7KY2hvvmkXbJz7o1MItzGrkQL5ioH2flnH480UsNTR/Vlbex5gg2c0+bSHD0Ums44BxPjwhhm5OlmLPzdQH+IPWjqUKtxEwJuLUj3ge8hBe09bDd7fgQD6gLF1vGca5uH0VQ6TrG5g83PGkD8Vg61+qiO1DsOBWtOC0T0ieX7rpwoY51a4t5CF1/VzLf68lrqpPC7Ajh1O6acWdPYj+zb9X53J+FldjtzVnBXs0jdo+LZYyam3Z/Dl6Mx4vYvTVdG92E1NEamFw7ruxlkLQ6z42h9y03INhv3SOq4MfznhWEYfHJHS0D62VjQIGNhkDJCBqLyy4DGk+O+w8SPGfEMmyOcZeyLiSSdFQbknc3tuqzkvFsvVjJnZrip4j2rhFG2ObaKwIJLL3O9t9+75rO1ixRTQ5cwGrfNU0c9YYXNcYBDqjbUObGI9UQu4Av58ug2AWgcM8K+h8Ko4yLHsmvI85byH8XrMM9YdhlRR0cWSI2tGJVTGa2h41NhcWHaTewe8dOnkvHiPkc5LiphhWIVz5aiZsLGPm2023IDQDsSweqIb2qbhvEbD8z1dRh8oIe0uj0yt0tlAFpGgO3uO8LOAJG462/jLXC9mXKhk4rq2YsDu5LLqYS5pbcgDe1yR6JnDhfR5tqoJ5nOimYQ5xjOl0jGWsCebXNOmzhuBt90gKLxkwqjybQUtFhTOyjmqDI8i7nFsbbOcSd3H3jbX+7Zdjc+ZUaLCii2/6Fh/yrl4kY6YcwUnZwS1LaKIPMUQL36n6iDyOwvCd1Kx8chLI6KLCasyMF3RhoL2jbctDbgbjmOoQcU2f8rNaeyoYSQDYewsFzbYfVUx/s/YZ7LhjpngA1E73bC3dZZgHwu1/wA1Xc+8V319BPC7DKqn7ZvZiWVmlo1HcXLRuQHBaTlCGPKOE03t7hGyGnY6RztgC4a33/ScUFExulkrnyYnxH7lJSvcKWhH/wCjg4ta5wP1tVr78+ZswWPljmPVU2L02IUGGVk8MdI0RtEbm96YOJJIa4AgPtYeC5cLxwcZcbY2oafYqRr5WRHk8tIaHvHUuLht0DbdTe55kwfMVVUyOwCupYqckdnG9mpwAaAbkwu3J1Hn1QZNUYvXYTh9ZT1+H1McmI1Oozva5jbvc1wiAc3cnS/r9ryU+MKfxIxAU2B1RghwiGOOKZrdd5GkMc9tnNtcs2N+UYPVXHDsr5gq3lmZMRgdTvZI14hYGyd+NzWlruxbYgkHn0VLwWqi4aRY6KInVEaaniJ+s6RzJG6vjfXJYfd8kSk+F9PX4pU1FRW4nUy0tFM+PSS5wn0tdc21nSBdjrb3uoHP/EkZunoGex1LGQzds+Jze/IAW2DR8GyD1WvcNctf7qYbBDKLSae0k8e0k7zgfzdm/oqp4d/x/Nc7zu2hpgxp8HOABH/ll+SIcuaM6jGTh/sOFQTVFZ2obHWRtL2sifZu5+qCe0dubbX6qs8Qo67C6J/0rg+G0zZHNjEsIjMgcTqs3SSbkMcPhddHESpgxrH3sxWKrlhpoGM00jdcmtw135jSPeEH4BVXMlJh756WLC6bFWhz7zMnbeR0YI/+plzd1hJufAediV1iwrEst0YNZgWFuZTw3fLJ2bnkRsu57u9cuNiT5q+cMGQ4xRxVvsVLTyydpbsYmsIYHlvO199N+axbN0OGUlK/6NpsXjlcWtY6qGmK5N3A7m5LQ6wX0RlTC/oSipoLWMUMbT+cGjUfU3PqiEsiIgIiIMm4qYGaSoFRGO5MAHHwe0Wt6gD5FXDIGZW43TNZIfewtDXDqQNmvHiDtfz9FP4nhseLxOirW6mOFiP2EHoRzCyXGso1mTpe2w4vcxpu2VnNo8HgcvP7J/BVLROO/bjpLoMGTHrtPGnyTtevSfFdeK2WX5qwyaKjF5W6ZWN8XRm5aPMguA8yFj3CTinDkOOanxmOTQ55kDmAFwdpDXNc1xG3dHw39NJwTi0LBuNRm/8AWR7g+ZYTt6E/BcmYcq5fz28yvmbDM7dz2O7Fzj4ubINLj52v5rPXLS3SWtzaDUYZ2tSfzjn7Mn4p8RzxAnZ7OwxwQhwja62ol9tT3W2BOlosCbW57qDyflCozpUNgw1vgXvI7rG9XO/cOZ5LYqPglgkDg6prnSAfZ7aJgPxLRf5FXrDsUwfJ8XZYZJBGwb6YzrJPiS27nHzK9TaI6yr1w5Lcq1n0lOYHg8eX6eKnohZkTAweJtzJ8ybk/ErpqallGwvqXBrWi5cTYAfFUbFeLUMIIwuJ0h+8/uN+W7j8gqbU1+IZ6ksA+Sx2YwaY2+Z6D4uN1htnrHKvOWywcJy3+9l+5Xz+e7pzznE5leGUtxBGe7fYudy1kdOth5nx298i5GdjjhNiDSIAbgHbtCOg/I8T6DrawZZ4WspSJMcIkdzETfqD8483/Dl8Vf2tDAAwWA2AGyx0wzae1kW9TxLHgx9xpPX+PPz9BrQwWbsB0XhiFdHhkT5a5wZHG0uc48g0DcroULm7K0OcKYwYiZAwlrvdv0Elm4B6OHkR4HmARcc4y6PG3YthuKV09JSxUul7KQdgxsl3e6D9QFrXcP0iQDZq4sErxkePBo8TpaZ1NVxl0kz4muk1zOJF3EbNYJIT5i/guvFaPG87U8WHHDGUVOHRhz9fdayM90AF24Fgdrk2Cu3EbDqmOihiyxTNkla9kUbyAXQAtLO1bcd0gbavs3v0QV3C4mZxzCXUTWikwlhY0NADDM8uBsBtzL+X9SPFeudD9O5jwumG7adrqh3kblwv/wBmP9YK5ZDydHkijZBCdT/ryyffkPM/AWAHkB1uqvlTCp63MOI1dbFIyNjGwROewtDh3WlzCRZw90Tt99BpPJY/l+U8ScwSVcbj7Lh40REGwc/cA7cw463/AAawHmrlxUraylw6VuX4ZJZZfdkxjUWMcDrfYbk2uBblqv0XhlfLr+HeDubRR9pUNifM9o5vmLblotztZrR46R4oK/wz/wCOY1i9Y7cNeKdh/JDrfshZ81xcRJ38Psap8Uia50E7RDOG89hYjpuWhjm35mIqHyDkvMIp3R0sgoIZnmR8jx75xcANhu9ttPUt5ndaVgvDKnoKKakxR76r2h+uWWX65dpaAQdy3TpBG5IJO6CrPxrGOKjbYDGKGid/zElnSvHIlgHL9G35/RXWTI0Vbh0dBisss0bOzBe4gPcI3h4BI5DYN8bdb7rO4OH+O8PZbZLnbPTPcPdyEAC55vY6wHS7oyCbchyWrV1RPQUcj5QJJ2QvdaJps6RrCbMaSXbnYDcoM94UMjkq8XrGhrImyiCOwDWtipwdhbYANEXyVcypkiDPFNWYnj8tSxrp6iRojkDB2be8T3mnrqH6KkMEyVib8EpqTDAIDVyyuq3SAteyNxsO6bE3awAjmbtGwJK0WqyPBNhhw6Evji7MRhzTZ2xB1G31iSLkcjc+KDLODecRhkMVLQxvnnqKgyTO30wQDS0ue49bNJHTvbnoePAYaTOWZ5jHNqp+09oa37MskDQBYciATI4HqAfFWLFMk1JkGEZWhNLRaWPqaw958wde7S7qbhw0/wCFux9M/cNJMGbRVGQ4yJqNzY9Ld3Oa51w8/eOpztV+YkdewCJa24ho73JYzwzrKl8OKYjg1P7RNU1dmRlwju0OLj3nHYAS/wB0BaPm2qnpcMqHNYXT+zuGiIOk949unu2GogOd4cgo/hLgjsBwmmjqGFj3B0j2uFiDI4uAIO4IGkb+CIUTCsx4hhdfUCgwaEVk4bJM01zXPLbmx0ueQ0b8hyFullIz1uM1VVHVzZfjM8TSxkhq23a06rgDXb7bunVWfNHC+mzFVQ1cL3088bw58kPddI1vIE9Hchq52uDfa0BLxPxiVpbT4BUNeQQ1znOLQTyJBiG3XmPigqOG4/i2d56l1Rhza2KOUAU75mtjgkZcd0kjWbXF/M+K23LlXU11Ox+NwCCZ2rVEHB+mziG94bG4APqq9wnyhLk+g0Ylbt5ZHSyC4dYuAAbcbEgNF/MnmrogIiICIiAiIggcUyPRYuSZ4Q1x+0z3Z+J07H1Cr1Vwhhf/AEWokb5Oa1/7NKv6LHbFS3WF3Fr9Rijat59/dmn/AMOm/wDShb+y/wDddNPwgjb/AEipefzWBv7S5aEi89xj8GaeLauf9/pH8Kxh/Digod3RGQjrI4u/uizfwVjhgbTANgaGtHINAAHoF6IslaxXpCllz5MvPJaZ/MREXphEREBERAREQEREBERAREQEREBERAREQF+WX6iAiIgIiICIiAiIgIiICIiAiIgIiICIiAiIgIiICIiAiIgIiICIiAiIgIiICIiAiIgIiICIiAiIgIiICIiAiIgIiICIiAiIgIiICIiAiIgIiICIiAiIgIiICIiAiIgIiICIiAiIgIiICIiAiIgIiICIiAiIgIiICIiAiIgIiICIiAiIgIiICIiAiIgIiIP/2Q=="/>
          <p:cNvSpPr>
            <a:spLocks noChangeAspect="1" noChangeArrowheads="1"/>
          </p:cNvSpPr>
          <p:nvPr/>
        </p:nvSpPr>
        <p:spPr bwMode="auto">
          <a:xfrm>
            <a:off x="1259681" y="-108347"/>
            <a:ext cx="228600" cy="2286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sz="1425"/>
          </a:p>
        </p:txBody>
      </p:sp>
      <p:sp>
        <p:nvSpPr>
          <p:cNvPr id="4" name="AutoShape 19" descr="data:image/jpeg;base64,/9j/4AAQSkZJRgABAQAAAQABAAD/2wCEAAkGBggGERQIBwgWFRAVGRUXFRgXGBYcHBsXHxocFxgZFxsYJzIgFxojGhgUHy8hJCgpLywsFh80NTIuNSYtLCsBCQoKDQwNGQ8OFysaHiQvNTU1KjUxNjYtNDU2NTUwKi8sNC01LDApMCkpMjIsLCkpLjQ0KSwsLCkpLCkpKSkpKf/AABEIAMIBAwMBIgACEQEDEQH/xAAcAAEAAgMBAQEAAAAAAAAAAAAABgcEBQgDAQL/xABKEAACAQMCAwQEBg0LBQEAAAAAAQIDBBEFBgcSIRMxQWEIIlFxMjRCkbGyFBUWNlJyc3SBksHR0iMzNVNUYnWhorPDGENWgpMl/8QAGQEBAQEBAQEAAAAAAAAAAAAAAAUEAgYB/8QAHhEBAAIBBQEBAAAAAAAAAAAAAAECAwQRFCFRUhX/2gAMAwEAAhEDEQA/ALxAAAAAAAAAAAAAAAAAAAAAAAAAAAAAAAAAAAAAAAAAAAAAAAAAAAAAAAAAAAAAAAAAAAAAAAAAAAAAAAAAAAAAAAAAAAAAAAAAAAAAAAAAAAAAAAAAAAAAAAAAAAAAAAAAAAAAAAAAAAAAAAAAAAAAAAAAAAAAAAAAAAAAAAAAAAAAAAAAAAAAAAAPO4r07aMq1WWIxTk37EllnozA134tX/J1Pqs6rG8xD5adomWB93Ghf27/AEz/AHD7uNC/t3+mf7iqEfS3+bi9lI52TyFuWW69J1Ccba1u+acu5cs14Z8V7EzblTbM+PUffL6ki2UTdXgrhvFa+N+myzlrvL6ADI0gI7vzd8Nj2j1apaOqlOEOVSUfhZ65afsMLh1xBp8QaVW6pWDoqnNQw5qWcrOeiWAJeAAABV9txwoXGorbi0WSk6/2Pz9qsZ5+Tm5eXu8cZAtAES4ib+hw/o0r2rYusqk+TCko49Vyzlp57jK2FvGG+bT7a07R0lzyhyuSl8HHXKS9vsAkYAAA+MrDQeN9DXL+GgR0WUHOpKnzuqmljm645f7vtAtAAAAAAAAAAAAAAAAAHxvHUqyfpE7YptwlY3WU2vgUv4wLUMDXvi1f8nU+qyuf+oza/wDYbr9Sl/GFx029uL/8i0s7hVLj+Rg5RpqKlP1IuTU20svrhM6pO1oc27rKPoEg+4q/X/ep/PL9w+4q/wD66n88v3HpOVh+oQuNl+Xlsz49R98vqSLZRX22trXlhdUrmrUg4xcs4cs/Ba8UWESNdkrkyRNZ36U9HS1KTFo27fJPl6sq/cfH/QtGqu10+1ncuLxKcXGMM/3W8uXvxjzN7xh1ero+kXNW3lic1GkmvBTkoy/083zlU8Bdl6buSrX1HVreNSNDkjCElmPNLmfNJeOFHon7fIwNjYcQ+KWjb70mdvaqVK4jUpN0p4y1l5cGukkvHua9huPRt+KXX5aH1DC48bE0nTbaGuaXZwpTVSNOoqcVGMoyTw3FdE00lnzPX0fbtWOn311JZUJ8/wCrS5v2ATTe/FjQ9kS+xLhyq3GM9lTxmKfVOcn0hn2dX5EZ0r0jdFupqlqOmVaMX8tOM0vOSWHj3ZKg21faVq2pLUN6XL7CUp1KrxOXNLq1FqGXhyx+hYJxxL1jhvrlm/uecIXlPl7Ps6FSnzLKUoyfKk1yttZ8UBflle2+o043dnWU6c0pRlF5TT7mmcu6Z98sf8Q/5mWT6OetVbq1uNLqzyqM4yh5RmnlLy5ot/8AsyttM++WP+If8zAuzi3qW29Mt6NTdWlTuKTqNQjB4xLkfV+svDKM7hbfaHqNj222tPlQt+0muSTy+bpzPOX39PEh/pIfErb8u/8AbkZnBK7+wNCqXfLns53E8e3lipfsA3u9uLOhbJl9iXEpVbjGXTp4zHPdzyfSOfZ1fkRSy9JDSas1C90arCD75RlCePfHoVrw50aHEDV4rW5OcZOpXrdX62OuG/BOTivcXbvHg9oO4rf7G0yzpW1eLjyVIU0umfWjJRxzprPf3PAEx0jWLLXqMNQ0y4VSjNZjJf5p+xp9Gn3FQ7W3Bw/udUp22mbZq07x1ZqNRy6KfrZljnfTo/DxJ7w62FPYFGdl9tJV4zkppOCioyxiXKsvv9XPX5JQ3D374aP5xV+iYHTup6naaPSlfahcRp0oLMpSfRL9r8MeJVepekdo1vN09P0qrVivlOUYZ9yeXj34NH6Ru4K7q2+hQnimodtNfhSbcI59yjL9YlHC/hXoFKwo3+q6dCvXrwjUbqLmUYyWYxin0XqtZfflsDa7N4yaBu+orFc1C4l8GFTGJP2Qkujfk8Mk+6Nw0Nq2tXV7ulKUKSTajjLzJR6Z6d8kc8cZNl2uyLylW0dOFKtFzjFN+pOLxLlfel1i17M+4sncmuVdx7UlqVw/5SdGnzv2yjVjCT/S4t/pAkuwuJWn8QHWjp9pUh2PI5dpy9ebOMcrf4LPffe/7LYNOnc39tUmqknFdny5TSz15mis/Ro+Ffe6h9NQ2XpJfFbT8rP6gFi7N3bbb0tlqtlQnCDlKOJ4zmLw/gtoh25+PegaDVlZWVvO5nB4lKDjGGV3pSfwseSx5nnwcoV7nQJ0LSWKkndRg/ZJpqL+dopXaWuU9kXkq2r6FCu4qVOVKqsOEsrLXMmlJYa6rxYFv6X6Rui3U1T1DS6tKL+WnGaXm0sPHuyWtZ3lDUKcbq0qqdOaUoyTynF9U0UTf7i4Yb/lSep29WxqRfWUIQjGSfyZygn0z4tIuXaekabodrSs9Equdsk3Tk58+VJ82VLxWW+4DcAAD8z7mcR3Xw5/jS+k7dn3M4iuvhz/ABpfSB5G62X/AEhZ/nFD66NKbrZf9IWf5xQ+ugOqWAwB72P85H9P0M3JprH+cj+n6GbkCHcW9Fra7pNzbW0W6kVGpFLvfJJSaXnyqRUHAzfWnbUrV7HWK/Z0q6g4zfwYzjzLEn4JqXf3dPM6PwVtubgRt7X6sr21qzt5yeZKnyuDfi1F/Bb8njyAifHLiLpGt28ND0W6jWbmqlScHmKUU1GKfdJtvPTux5mZ6Ptor/T761k8Kc+T9aly/tJLacDNtWlrU01SqOdXl56zce0xGSlywysQTaWcLr7SQbH2Fp+wqdS20yvUlGpJTfaOLeUsdOVLoBzZtajpm3tTVnvGyUqEJTpVoyT9V9ynhdWk8P3Ms3d91ws23RjcWGkW11Vk1y06dSXwfGUpJvlwvb3tk53nwq0De0vsm9pyp3GMdrTaTaXcpppqWPdnzIvYejloNvNVLvUq9SK+T6kc+TaWfmwBuuElzoOqUauo7f267SLlGEm3lTcevqvPVRz7F3lLaZ98sf8AEP8AmZ0/p2m2uk0oWWn0I06UFiMYrCSITQ4LaHb3y3BG8r9sq3b45ocvPzc+McueXPmBoPSQ+JW35d/7cjM4IWiv9DnaN47SdxDP40VH9pL977EsN+UqdnqVepGNOfOuzcU84cevMn0wzI2dtGz2TbfavT6s5U+aU8zaby8Z7kljoBzZsXWXw51ZVNYpOKpyqUayw8pP1XJLxw+WXmu4uPfPGjRtKtHPbmpU613Pl7NJOSispylPux0ysd+Wjd704V6BvaX2Te05U6+MdrTaUmvBSTTUseaz5kWsfRy0GhNTvNSr1Ir5PqRz5NpZ+bAG74Sb21zfFGreaxaU4U4SjCnKCkuaWMz6SbWFmPd4spfh798NH84q/RM6d03TLTR6ULHTreNOlBYjGPcl+33+JCdG4LaHol5HXbe8rurCcqiUpQ5cvOU0o5x6z8QIN6R2366q2+u04ZpuHYzfskm5wz71KX6pIuGHFrQXYUdP1m/jQr28FTfPlKUY9Iyi+5+qkmu/KLO1DTrXVqcrK/t41KU1iUZLKa8/pKx1L0ddv3M3Usb+tRi/k+rNL3OXX52wK34u70t9+3tKjosZTpUl2dN4eak5S6uMe/D9VL248y0tf21X0Ta09Ikv5SnQjKaX4SmqtT5vW+Y22zuEW3tmzV5b05Vbhd1Sq03H8SKWIvz7/MmlSlCtF0qsE4tNNNZTT6NNeKwBzpwF3Xpm3Li4t9Wu40o1oQ5JTeI80XLo34NqXTPsMnjzvfStxOhpuj3Sqqk5zqTj1jlpRUYv5TxlvHkS/VPR32/e1XXs72tRg3l01yyS8ouXVL35NpU4HbYlaLSaXaRXPGpKqnF1JtJpKUmsKPrP1UkgNdwcv56XoEr2lbSqunK4nyRxmWHlpZ8cEetOIOyuJFy7XdWgUqCcfUrzn6zkn8GVSKjyrHdl46eZbG0Np2mzLZaVp9WcqalKWZtN5k8vuSRFtz8Ddt7iqSvKLnb1JPMuyceVt975JLCfuwBVPE/aGzdvU4V9ta32lWUsOkqkKiUMPMuaPWOHhdc5yWX6PTvHpkvsnPZ9tPss/g4jzY8ufm/Tkx9N9HXb9rJVL2/rVUvk+rBP38qzj3NFoWNhb6ZTjaWVFQpQSjGMVhJLwQGQAAPklnoUbV9GurUk5/dEurb/AJl/xF5gCiv+mir/AORr/wCL/jM3RfR5q6RcUdQ+36l2VSFTHZNZ5ZKWM83TuLoAGu+1T/rf8h9qn/W/5GxAGFQ090ZKfad3kZo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1373981" y="5953"/>
            <a:ext cx="228600" cy="2286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sz="1425"/>
          </a:p>
        </p:txBody>
      </p:sp>
      <p:sp>
        <p:nvSpPr>
          <p:cNvPr id="28" name="标题 2">
            <a:extLst>
              <a:ext uri="{FF2B5EF4-FFF2-40B4-BE49-F238E27FC236}">
                <a16:creationId xmlns:a16="http://schemas.microsoft.com/office/drawing/2014/main" id="{5A918CD4-CDFC-4203-A437-F8C6F2697EE1}"/>
              </a:ext>
            </a:extLst>
          </p:cNvPr>
          <p:cNvSpPr txBox="1">
            <a:spLocks/>
          </p:cNvSpPr>
          <p:nvPr/>
        </p:nvSpPr>
        <p:spPr>
          <a:xfrm>
            <a:off x="221404" y="290144"/>
            <a:ext cx="3949440" cy="36952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200" b="1" kern="1200">
                <a:solidFill>
                  <a:schemeClr val="bg1"/>
                </a:solidFill>
                <a:latin typeface="微软雅黑" panose="020B0503020204020204" pitchFamily="34" charset="-122"/>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i="0" u="none" strike="noStrike" kern="1200" cap="none" spc="0" normalizeH="0" baseline="0" noProof="0" dirty="0">
                <a:ln>
                  <a:noFill/>
                </a:ln>
                <a:solidFill>
                  <a:srgbClr val="FF9900"/>
                </a:solidFill>
                <a:effectLst/>
                <a:uLnTx/>
                <a:uFillTx/>
                <a:latin typeface="微软雅黑" panose="020B0503020204020204" pitchFamily="34" charset="-122"/>
                <a:ea typeface="微软雅黑" panose="020B0503020204020204" pitchFamily="34" charset="-122"/>
                <a:cs typeface="+mj-cs"/>
              </a:rPr>
              <a:t>6. Conclusion</a:t>
            </a:r>
            <a:endParaRPr kumimoji="0" lang="zh-CN" altLang="en-US" sz="2400" i="0" u="none" strike="noStrike" kern="1200" cap="none" spc="0" normalizeH="0" baseline="0" noProof="0" dirty="0">
              <a:ln>
                <a:noFill/>
              </a:ln>
              <a:solidFill>
                <a:srgbClr val="FF9900"/>
              </a:solidFill>
              <a:effectLst/>
              <a:uLnTx/>
              <a:uFillTx/>
              <a:latin typeface="微软雅黑" panose="020B0503020204020204" pitchFamily="34" charset="-122"/>
              <a:ea typeface="微软雅黑" panose="020B0503020204020204" pitchFamily="34" charset="-122"/>
              <a:cs typeface="+mj-cs"/>
            </a:endParaRPr>
          </a:p>
        </p:txBody>
      </p:sp>
      <p:sp>
        <p:nvSpPr>
          <p:cNvPr id="14" name="矩形 13">
            <a:extLst>
              <a:ext uri="{FF2B5EF4-FFF2-40B4-BE49-F238E27FC236}">
                <a16:creationId xmlns:a16="http://schemas.microsoft.com/office/drawing/2014/main" id="{2D0283BA-7523-48DA-B289-3AF97BFC3762}"/>
              </a:ext>
            </a:extLst>
          </p:cNvPr>
          <p:cNvSpPr/>
          <p:nvPr/>
        </p:nvSpPr>
        <p:spPr bwMode="auto">
          <a:xfrm>
            <a:off x="336884" y="702643"/>
            <a:ext cx="8489482" cy="115503"/>
          </a:xfrm>
          <a:prstGeom prst="rect">
            <a:avLst/>
          </a:prstGeom>
          <a:gradFill flip="none" rotWithShape="1">
            <a:gsLst>
              <a:gs pos="0">
                <a:srgbClr val="800080"/>
              </a:gs>
              <a:gs pos="74000">
                <a:schemeClr val="bg1"/>
              </a:gs>
              <a:gs pos="83000">
                <a:schemeClr val="bg1"/>
              </a:gs>
              <a:gs pos="100000">
                <a:schemeClr val="bg1"/>
              </a:gs>
            </a:gsLst>
            <a:lin ang="0" scaled="1"/>
            <a:tileRect/>
          </a:gradFill>
          <a:ln>
            <a:solidFill>
              <a:schemeClr val="bg1"/>
            </a:solid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90000"/>
              </a:lnSpc>
              <a:spcBef>
                <a:spcPct val="20000"/>
              </a:spcBef>
              <a:spcAft>
                <a:spcPct val="0"/>
              </a:spcAft>
              <a:buClrTx/>
              <a:buSzTx/>
              <a:buFontTx/>
              <a:buNone/>
              <a:tabLst/>
            </a:pPr>
            <a:endParaRPr kumimoji="0" lang="zh-CN" altLang="en-US" sz="1900" i="0" u="none" strike="noStrike" normalizeH="0" baseline="0">
              <a:latin typeface="Times New Roman" pitchFamily="18" charset="0"/>
              <a:ea typeface="宋体" pitchFamily="2" charset="-122"/>
            </a:endParaRPr>
          </a:p>
        </p:txBody>
      </p:sp>
      <p:sp>
        <p:nvSpPr>
          <p:cNvPr id="38" name="矩形 37">
            <a:extLst>
              <a:ext uri="{FF2B5EF4-FFF2-40B4-BE49-F238E27FC236}">
                <a16:creationId xmlns:a16="http://schemas.microsoft.com/office/drawing/2014/main" id="{1EBBDE82-1E30-499D-A0EE-918116A3C929}"/>
              </a:ext>
            </a:extLst>
          </p:cNvPr>
          <p:cNvSpPr/>
          <p:nvPr/>
        </p:nvSpPr>
        <p:spPr>
          <a:xfrm>
            <a:off x="336884" y="791406"/>
            <a:ext cx="8598532" cy="7040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DB743717-2529-4604-A42D-904B31A3667C}"/>
              </a:ext>
            </a:extLst>
          </p:cNvPr>
          <p:cNvSpPr/>
          <p:nvPr/>
        </p:nvSpPr>
        <p:spPr>
          <a:xfrm>
            <a:off x="336884" y="791405"/>
            <a:ext cx="8598532" cy="35606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r>
              <a:rPr lang="en-US" altLang="zh-CN" sz="2000" dirty="0">
                <a:solidFill>
                  <a:schemeClr val="tx1"/>
                </a:solidFill>
                <a:latin typeface="微软雅黑" panose="020B0503020204020204" pitchFamily="34" charset="-122"/>
                <a:ea typeface="微软雅黑" panose="020B0503020204020204" pitchFamily="34" charset="-122"/>
              </a:rPr>
              <a:t>The authors studied the task of machine reading at scale. The result indicate that MRS is a key challenging task. Machine comprehension systems alone cannot solve the overall task. The method integrates search, distant supervision, and multitask learning to provide an effective complete system. Evaluating the individual components as well as the full system across multiple benchmarks showed the efficacy of our approach.</a:t>
            </a:r>
          </a:p>
          <a:p>
            <a:pPr>
              <a:spcBef>
                <a:spcPts val="600"/>
              </a:spcBef>
            </a:pPr>
            <a:r>
              <a:rPr lang="en-US" altLang="zh-CN" sz="2000" dirty="0">
                <a:solidFill>
                  <a:schemeClr val="tx1"/>
                </a:solidFill>
                <a:latin typeface="微软雅黑" panose="020B0503020204020204" pitchFamily="34" charset="-122"/>
                <a:ea typeface="微软雅黑" panose="020B0503020204020204" pitchFamily="34" charset="-122"/>
              </a:rPr>
              <a:t>Future work: (</a:t>
            </a:r>
            <a:r>
              <a:rPr lang="en-US" altLang="zh-CN" sz="2000" dirty="0" err="1">
                <a:solidFill>
                  <a:schemeClr val="tx1"/>
                </a:solidFill>
                <a:latin typeface="微软雅黑" panose="020B0503020204020204" pitchFamily="34" charset="-122"/>
                <a:ea typeface="微软雅黑" panose="020B0503020204020204" pitchFamily="34" charset="-122"/>
              </a:rPr>
              <a:t>i</a:t>
            </a:r>
            <a:r>
              <a:rPr lang="en-US" altLang="zh-CN" sz="2000" dirty="0">
                <a:solidFill>
                  <a:schemeClr val="tx1"/>
                </a:solidFill>
                <a:latin typeface="微软雅黑" panose="020B0503020204020204" pitchFamily="34" charset="-122"/>
                <a:ea typeface="微软雅黑" panose="020B0503020204020204" pitchFamily="34" charset="-122"/>
              </a:rPr>
              <a:t>) incorporate the fact that Document Reader aggregates over multiple paragraphs and documents directly in the training, as it currently trains on paragraphs independently.</a:t>
            </a:r>
          </a:p>
          <a:p>
            <a:pPr>
              <a:spcBef>
                <a:spcPts val="600"/>
              </a:spcBef>
            </a:pPr>
            <a:r>
              <a:rPr lang="en-US" altLang="zh-CN" sz="2000" dirty="0">
                <a:solidFill>
                  <a:schemeClr val="tx1"/>
                </a:solidFill>
                <a:latin typeface="微软雅黑" panose="020B0503020204020204" pitchFamily="34" charset="-122"/>
                <a:ea typeface="微软雅黑" panose="020B0503020204020204" pitchFamily="34" charset="-122"/>
              </a:rPr>
              <a:t>(ii) perform </a:t>
            </a:r>
            <a:r>
              <a:rPr lang="en-US" altLang="zh-CN" sz="2000" dirty="0" err="1">
                <a:solidFill>
                  <a:schemeClr val="tx1"/>
                </a:solidFill>
                <a:latin typeface="微软雅黑" panose="020B0503020204020204" pitchFamily="34" charset="-122"/>
                <a:ea typeface="微软雅黑" panose="020B0503020204020204" pitchFamily="34" charset="-122"/>
              </a:rPr>
              <a:t>endto</a:t>
            </a:r>
            <a:r>
              <a:rPr lang="en-US" altLang="zh-CN" sz="2000" dirty="0">
                <a:solidFill>
                  <a:schemeClr val="tx1"/>
                </a:solidFill>
                <a:latin typeface="微软雅黑" panose="020B0503020204020204" pitchFamily="34" charset="-122"/>
                <a:ea typeface="微软雅黑" panose="020B0503020204020204" pitchFamily="34" charset="-122"/>
              </a:rPr>
              <a:t>-end training across the Document Retriever and Document Reader pipeline, rather than independent systems.</a:t>
            </a:r>
          </a:p>
        </p:txBody>
      </p:sp>
    </p:spTree>
    <p:extLst>
      <p:ext uri="{BB962C8B-B14F-4D97-AF65-F5344CB8AC3E}">
        <p14:creationId xmlns:p14="http://schemas.microsoft.com/office/powerpoint/2010/main" val="43544755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203" name="Object 2"/>
          <p:cNvGraphicFramePr>
            <a:graphicFrameLocks noChangeAspect="1"/>
          </p:cNvGraphicFramePr>
          <p:nvPr>
            <p:extLst>
              <p:ext uri="{D42A27DB-BD31-4B8C-83A1-F6EECF244321}">
                <p14:modId xmlns:p14="http://schemas.microsoft.com/office/powerpoint/2010/main" val="1651120075"/>
              </p:ext>
            </p:extLst>
          </p:nvPr>
        </p:nvGraphicFramePr>
        <p:xfrm>
          <a:off x="5843181" y="3915757"/>
          <a:ext cx="2674951" cy="720587"/>
        </p:xfrm>
        <a:graphic>
          <a:graphicData uri="http://schemas.openxmlformats.org/presentationml/2006/ole">
            <mc:AlternateContent xmlns:mc="http://schemas.openxmlformats.org/markup-compatibility/2006">
              <mc:Choice xmlns:v="urn:schemas-microsoft-com:vml" Requires="v">
                <p:oleObj spid="_x0000_s539043" name="Drawing" r:id="rId4" imgW="2719137" imgH="756987" progId="">
                  <p:embed/>
                </p:oleObj>
              </mc:Choice>
              <mc:Fallback>
                <p:oleObj name="Drawing" r:id="rId4" imgW="2719137" imgH="756987" progId="">
                  <p:embed/>
                  <p:pic>
                    <p:nvPicPr>
                      <p:cNvPr id="0" name="Picture 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3181" y="3915757"/>
                        <a:ext cx="2674951" cy="7205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819204" name="Text Box 3"/>
          <p:cNvSpPr txBox="1">
            <a:spLocks noChangeArrowheads="1"/>
          </p:cNvSpPr>
          <p:nvPr/>
        </p:nvSpPr>
        <p:spPr bwMode="auto">
          <a:xfrm>
            <a:off x="2773308" y="1817297"/>
            <a:ext cx="2810127" cy="8540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square" lIns="0" tIns="0" rIns="0" bIns="0">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eaLnBrk="0" hangingPunct="0">
              <a:spcAft>
                <a:spcPct val="15000"/>
              </a:spcAft>
            </a:pPr>
            <a:r>
              <a:rPr lang="en-US" sz="6000" dirty="0">
                <a:solidFill>
                  <a:srgbClr val="FF3300"/>
                </a:solidFill>
                <a:latin typeface="Brush Script"/>
                <a:cs typeface="Arial" pitchFamily="34" charset="0"/>
              </a:rPr>
              <a:t>Thank You</a:t>
            </a:r>
          </a:p>
        </p:txBody>
      </p:sp>
      <p:sp>
        <p:nvSpPr>
          <p:cNvPr id="819205" name="Text Box 4"/>
          <p:cNvSpPr txBox="1">
            <a:spLocks noChangeArrowheads="1"/>
          </p:cNvSpPr>
          <p:nvPr/>
        </p:nvSpPr>
        <p:spPr bwMode="auto">
          <a:xfrm>
            <a:off x="7014686" y="3267500"/>
            <a:ext cx="1175940" cy="197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square" lIns="0" tIns="0" rIns="0" bIns="0">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eaLnBrk="0" hangingPunct="0">
              <a:spcAft>
                <a:spcPct val="15000"/>
              </a:spcAft>
            </a:pPr>
            <a:r>
              <a:rPr lang="en-US" sz="1425" dirty="0">
                <a:solidFill>
                  <a:srgbClr val="400097"/>
                </a:solidFill>
                <a:latin typeface="Rockwell" pitchFamily="18" charset="0"/>
                <a:cs typeface="Arial" pitchFamily="34" charset="0"/>
              </a:rPr>
              <a:t>Merci</a:t>
            </a:r>
          </a:p>
        </p:txBody>
      </p:sp>
      <p:sp>
        <p:nvSpPr>
          <p:cNvPr id="819206" name="Text Box 5"/>
          <p:cNvSpPr txBox="1">
            <a:spLocks noChangeArrowheads="1"/>
          </p:cNvSpPr>
          <p:nvPr/>
        </p:nvSpPr>
        <p:spPr bwMode="auto">
          <a:xfrm>
            <a:off x="1940343" y="3047066"/>
            <a:ext cx="1265888" cy="197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square" lIns="0" tIns="0" rIns="0" bIns="0">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eaLnBrk="0" hangingPunct="0">
              <a:spcAft>
                <a:spcPct val="15000"/>
              </a:spcAft>
            </a:pPr>
            <a:r>
              <a:rPr lang="en-US" sz="1425" dirty="0">
                <a:solidFill>
                  <a:srgbClr val="0000A0"/>
                </a:solidFill>
                <a:latin typeface="Verdana" pitchFamily="34" charset="0"/>
                <a:cs typeface="Arial" pitchFamily="34" charset="0"/>
              </a:rPr>
              <a:t>Grazie</a:t>
            </a:r>
          </a:p>
        </p:txBody>
      </p:sp>
      <p:sp>
        <p:nvSpPr>
          <p:cNvPr id="819207" name="Text Box 6"/>
          <p:cNvSpPr txBox="1">
            <a:spLocks noChangeArrowheads="1"/>
          </p:cNvSpPr>
          <p:nvPr/>
        </p:nvSpPr>
        <p:spPr bwMode="auto">
          <a:xfrm>
            <a:off x="6925017" y="1736544"/>
            <a:ext cx="1156098" cy="3567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square" lIns="0" tIns="0" rIns="0" bIns="0">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eaLnBrk="0" hangingPunct="0">
              <a:spcAft>
                <a:spcPct val="15000"/>
              </a:spcAft>
            </a:pPr>
            <a:r>
              <a:rPr lang="en-US" sz="2550" dirty="0">
                <a:solidFill>
                  <a:srgbClr val="800044"/>
                </a:solidFill>
                <a:latin typeface="Garamond" pitchFamily="18" charset="0"/>
                <a:cs typeface="Arial" pitchFamily="34" charset="0"/>
              </a:rPr>
              <a:t>Gracias</a:t>
            </a:r>
          </a:p>
        </p:txBody>
      </p:sp>
      <p:sp>
        <p:nvSpPr>
          <p:cNvPr id="819208" name="Text Box 7"/>
          <p:cNvSpPr txBox="1">
            <a:spLocks noChangeArrowheads="1"/>
          </p:cNvSpPr>
          <p:nvPr/>
        </p:nvSpPr>
        <p:spPr bwMode="auto">
          <a:xfrm>
            <a:off x="6643202" y="2474015"/>
            <a:ext cx="1259274" cy="197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square" lIns="0" tIns="0" rIns="0" bIns="0">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eaLnBrk="0" hangingPunct="0">
              <a:spcAft>
                <a:spcPct val="15000"/>
              </a:spcAft>
            </a:pPr>
            <a:r>
              <a:rPr lang="en-US" sz="1425" dirty="0">
                <a:solidFill>
                  <a:srgbClr val="004C6D"/>
                </a:solidFill>
                <a:latin typeface="Comic Sans MS" pitchFamily="66" charset="0"/>
                <a:cs typeface="Arial" pitchFamily="34" charset="0"/>
              </a:rPr>
              <a:t>Obrigado</a:t>
            </a:r>
          </a:p>
        </p:txBody>
      </p:sp>
      <p:sp>
        <p:nvSpPr>
          <p:cNvPr id="819209" name="Text Box 8"/>
          <p:cNvSpPr txBox="1">
            <a:spLocks noChangeArrowheads="1"/>
          </p:cNvSpPr>
          <p:nvPr/>
        </p:nvSpPr>
        <p:spPr bwMode="auto">
          <a:xfrm>
            <a:off x="5451801" y="2764726"/>
            <a:ext cx="1234141" cy="197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square" lIns="0" tIns="0" rIns="0" bIns="0">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eaLnBrk="0" hangingPunct="0">
              <a:spcAft>
                <a:spcPct val="15000"/>
              </a:spcAft>
            </a:pPr>
            <a:r>
              <a:rPr lang="en-US" sz="1425" dirty="0">
                <a:solidFill>
                  <a:srgbClr val="005100"/>
                </a:solidFill>
                <a:latin typeface="Nimrod"/>
                <a:cs typeface="Arial" pitchFamily="34" charset="0"/>
              </a:rPr>
              <a:t>Danke</a:t>
            </a:r>
          </a:p>
        </p:txBody>
      </p:sp>
      <p:pic>
        <p:nvPicPr>
          <p:cNvPr id="81921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8022" y="1828800"/>
            <a:ext cx="1595585" cy="2846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211"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93162" y="4289094"/>
            <a:ext cx="2877802" cy="3375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212" name="Text Box 11"/>
          <p:cNvSpPr txBox="1">
            <a:spLocks noChangeArrowheads="1"/>
          </p:cNvSpPr>
          <p:nvPr/>
        </p:nvSpPr>
        <p:spPr bwMode="auto">
          <a:xfrm>
            <a:off x="4024241" y="4611755"/>
            <a:ext cx="575404" cy="103875"/>
          </a:xfrm>
          <a:prstGeom prst="rect">
            <a:avLst/>
          </a:prstGeom>
          <a:solidFill>
            <a:schemeClr val="bg1"/>
          </a:solidFill>
          <a:ln>
            <a:noFill/>
          </a:ln>
          <a:extLst>
            <a:ext uri="{91240B29-F687-4f45-9708-019B960494DF}">
              <a14:hiddenLine xmlns:a14="http://schemas.microsoft.com/office/drawing/2010/main" xmlns="" w="25400">
                <a:solidFill>
                  <a:srgbClr val="000000"/>
                </a:solidFill>
                <a:miter lim="800000"/>
                <a:headEnd/>
                <a:tailEnd/>
              </a14:hiddenLine>
            </a:ext>
          </a:extLst>
        </p:spPr>
        <p:txBody>
          <a:bodyPr wrap="square" lIns="0" tIns="0" rIns="0" bIns="0">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eaLnBrk="0" hangingPunct="0">
              <a:spcAft>
                <a:spcPct val="15000"/>
              </a:spcAft>
            </a:pPr>
            <a:r>
              <a:rPr lang="en-US" sz="750" dirty="0">
                <a:solidFill>
                  <a:srgbClr val="0000A0"/>
                </a:solidFill>
                <a:cs typeface="Arial" pitchFamily="34" charset="0"/>
              </a:rPr>
              <a:t>Japanese</a:t>
            </a:r>
          </a:p>
        </p:txBody>
      </p:sp>
      <p:sp>
        <p:nvSpPr>
          <p:cNvPr id="819213" name="Text Box 12"/>
          <p:cNvSpPr txBox="1">
            <a:spLocks noChangeArrowheads="1"/>
          </p:cNvSpPr>
          <p:nvPr/>
        </p:nvSpPr>
        <p:spPr bwMode="auto">
          <a:xfrm>
            <a:off x="3799538" y="2692514"/>
            <a:ext cx="567468" cy="10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square" lIns="0" tIns="0" rIns="0" bIns="0">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eaLnBrk="0" hangingPunct="0">
              <a:spcAft>
                <a:spcPct val="15000"/>
              </a:spcAft>
            </a:pPr>
            <a:r>
              <a:rPr lang="en-US" sz="750" dirty="0">
                <a:solidFill>
                  <a:srgbClr val="0000A0"/>
                </a:solidFill>
                <a:cs typeface="Arial" pitchFamily="34" charset="0"/>
              </a:rPr>
              <a:t>English</a:t>
            </a:r>
          </a:p>
        </p:txBody>
      </p:sp>
      <p:sp>
        <p:nvSpPr>
          <p:cNvPr id="819214" name="Text Box 13"/>
          <p:cNvSpPr txBox="1">
            <a:spLocks noChangeArrowheads="1"/>
          </p:cNvSpPr>
          <p:nvPr/>
        </p:nvSpPr>
        <p:spPr bwMode="auto">
          <a:xfrm>
            <a:off x="7083340" y="3475994"/>
            <a:ext cx="706358" cy="103875"/>
          </a:xfrm>
          <a:prstGeom prst="rect">
            <a:avLst/>
          </a:prstGeom>
          <a:solidFill>
            <a:schemeClr val="bg1"/>
          </a:solidFill>
          <a:ln>
            <a:noFill/>
          </a:ln>
          <a:extLst>
            <a:ext uri="{91240B29-F687-4f45-9708-019B960494DF}">
              <a14:hiddenLine xmlns:a14="http://schemas.microsoft.com/office/drawing/2010/main" xmlns="" w="25400">
                <a:solidFill>
                  <a:srgbClr val="000000"/>
                </a:solidFill>
                <a:miter lim="800000"/>
                <a:headEnd/>
                <a:tailEnd/>
              </a14:hiddenLine>
            </a:ext>
          </a:extLst>
        </p:spPr>
        <p:txBody>
          <a:bodyPr wrap="square" lIns="0" tIns="0" rIns="0" bIns="0">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eaLnBrk="0" hangingPunct="0">
              <a:spcAft>
                <a:spcPct val="15000"/>
              </a:spcAft>
            </a:pPr>
            <a:r>
              <a:rPr lang="en-US" sz="750" dirty="0">
                <a:solidFill>
                  <a:srgbClr val="0000A0"/>
                </a:solidFill>
                <a:cs typeface="Arial" pitchFamily="34" charset="0"/>
              </a:rPr>
              <a:t>French</a:t>
            </a:r>
          </a:p>
        </p:txBody>
      </p:sp>
      <p:sp>
        <p:nvSpPr>
          <p:cNvPr id="819215" name="Text Box 14"/>
          <p:cNvSpPr txBox="1">
            <a:spLocks noChangeArrowheads="1"/>
          </p:cNvSpPr>
          <p:nvPr/>
        </p:nvSpPr>
        <p:spPr bwMode="auto">
          <a:xfrm>
            <a:off x="1439142" y="2129613"/>
            <a:ext cx="833343" cy="10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square" lIns="0" tIns="0" rIns="0" bIns="0">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eaLnBrk="0" hangingPunct="0">
              <a:spcAft>
                <a:spcPct val="15000"/>
              </a:spcAft>
            </a:pPr>
            <a:r>
              <a:rPr lang="en-US" sz="750" dirty="0">
                <a:solidFill>
                  <a:srgbClr val="0000A0"/>
                </a:solidFill>
                <a:cs typeface="Arial" pitchFamily="34" charset="0"/>
              </a:rPr>
              <a:t>Russian</a:t>
            </a:r>
          </a:p>
        </p:txBody>
      </p:sp>
      <p:sp>
        <p:nvSpPr>
          <p:cNvPr id="819216" name="Text Box 15"/>
          <p:cNvSpPr txBox="1">
            <a:spLocks noChangeArrowheads="1"/>
          </p:cNvSpPr>
          <p:nvPr/>
        </p:nvSpPr>
        <p:spPr bwMode="auto">
          <a:xfrm>
            <a:off x="5583435" y="3029427"/>
            <a:ext cx="705034" cy="10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square" lIns="0" tIns="0" rIns="0" bIns="0">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eaLnBrk="0" hangingPunct="0">
              <a:spcAft>
                <a:spcPct val="15000"/>
              </a:spcAft>
            </a:pPr>
            <a:r>
              <a:rPr lang="en-US" sz="750" dirty="0">
                <a:solidFill>
                  <a:srgbClr val="0000A0"/>
                </a:solidFill>
                <a:cs typeface="Arial" pitchFamily="34" charset="0"/>
              </a:rPr>
              <a:t>German</a:t>
            </a:r>
          </a:p>
        </p:txBody>
      </p:sp>
      <p:sp>
        <p:nvSpPr>
          <p:cNvPr id="819217" name="Text Box 16"/>
          <p:cNvSpPr txBox="1">
            <a:spLocks noChangeArrowheads="1"/>
          </p:cNvSpPr>
          <p:nvPr/>
        </p:nvSpPr>
        <p:spPr bwMode="auto">
          <a:xfrm>
            <a:off x="1941536" y="3279239"/>
            <a:ext cx="563498" cy="10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square" lIns="0" tIns="0" rIns="0" bIns="0">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eaLnBrk="0" hangingPunct="0">
              <a:spcAft>
                <a:spcPct val="15000"/>
              </a:spcAft>
            </a:pPr>
            <a:r>
              <a:rPr lang="en-US" sz="750" dirty="0">
                <a:solidFill>
                  <a:srgbClr val="0000A0"/>
                </a:solidFill>
                <a:cs typeface="Arial" pitchFamily="34" charset="0"/>
              </a:rPr>
              <a:t>Italian</a:t>
            </a:r>
          </a:p>
        </p:txBody>
      </p:sp>
      <p:sp>
        <p:nvSpPr>
          <p:cNvPr id="819218" name="Text Box 17"/>
          <p:cNvSpPr txBox="1">
            <a:spLocks noChangeArrowheads="1"/>
          </p:cNvSpPr>
          <p:nvPr/>
        </p:nvSpPr>
        <p:spPr bwMode="auto">
          <a:xfrm>
            <a:off x="7223585" y="2109460"/>
            <a:ext cx="538366" cy="93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square" lIns="0" tIns="0" rIns="0" bIns="0">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eaLnBrk="0" hangingPunct="0">
              <a:spcAft>
                <a:spcPct val="15000"/>
              </a:spcAft>
            </a:pPr>
            <a:r>
              <a:rPr lang="en-US" sz="675" dirty="0">
                <a:solidFill>
                  <a:srgbClr val="0000A0"/>
                </a:solidFill>
                <a:cs typeface="Arial" pitchFamily="34" charset="0"/>
              </a:rPr>
              <a:t>Spanish</a:t>
            </a:r>
          </a:p>
        </p:txBody>
      </p:sp>
      <p:sp>
        <p:nvSpPr>
          <p:cNvPr id="819219" name="Text Box 18"/>
          <p:cNvSpPr txBox="1">
            <a:spLocks noChangeArrowheads="1"/>
          </p:cNvSpPr>
          <p:nvPr/>
        </p:nvSpPr>
        <p:spPr bwMode="auto">
          <a:xfrm>
            <a:off x="6685942" y="2836679"/>
            <a:ext cx="989430" cy="10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square" lIns="0" tIns="0" rIns="0" bIns="0">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eaLnBrk="0" hangingPunct="0">
              <a:spcAft>
                <a:spcPct val="15000"/>
              </a:spcAft>
            </a:pPr>
            <a:r>
              <a:rPr lang="en-US" sz="750" dirty="0">
                <a:solidFill>
                  <a:srgbClr val="0000A0"/>
                </a:solidFill>
                <a:cs typeface="Arial" pitchFamily="34" charset="0"/>
              </a:rPr>
              <a:t>Brazilian Portuguese</a:t>
            </a:r>
          </a:p>
        </p:txBody>
      </p:sp>
      <p:pic>
        <p:nvPicPr>
          <p:cNvPr id="819220" name="Picture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3548" y="2459508"/>
            <a:ext cx="899219" cy="491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221" name="Text Box 20"/>
          <p:cNvSpPr txBox="1">
            <a:spLocks noChangeArrowheads="1"/>
          </p:cNvSpPr>
          <p:nvPr/>
        </p:nvSpPr>
        <p:spPr bwMode="auto">
          <a:xfrm>
            <a:off x="694361" y="2951506"/>
            <a:ext cx="997366" cy="124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square" lIns="0" tIns="0" rIns="0" bIns="0">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eaLnBrk="0" hangingPunct="0">
              <a:spcAft>
                <a:spcPct val="15000"/>
              </a:spcAft>
            </a:pPr>
            <a:r>
              <a:rPr lang="en-US" sz="900" dirty="0">
                <a:solidFill>
                  <a:srgbClr val="0000A0"/>
                </a:solidFill>
                <a:cs typeface="Arial" pitchFamily="34" charset="0"/>
              </a:rPr>
              <a:t>Arabic</a:t>
            </a:r>
          </a:p>
        </p:txBody>
      </p:sp>
      <p:sp>
        <p:nvSpPr>
          <p:cNvPr id="819222" name="Text Box 21"/>
          <p:cNvSpPr txBox="1">
            <a:spLocks noChangeArrowheads="1"/>
          </p:cNvSpPr>
          <p:nvPr/>
        </p:nvSpPr>
        <p:spPr bwMode="auto">
          <a:xfrm>
            <a:off x="3483529" y="1395126"/>
            <a:ext cx="1015885" cy="10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square" lIns="0" tIns="0" rIns="0" bIns="0">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eaLnBrk="0" hangingPunct="0">
              <a:spcAft>
                <a:spcPct val="15000"/>
              </a:spcAft>
            </a:pPr>
            <a:r>
              <a:rPr lang="en-US" sz="750" dirty="0">
                <a:solidFill>
                  <a:srgbClr val="0000A0"/>
                </a:solidFill>
                <a:cs typeface="Arial" pitchFamily="34" charset="0"/>
              </a:rPr>
              <a:t>Traditional Chinese</a:t>
            </a:r>
          </a:p>
        </p:txBody>
      </p:sp>
      <p:sp>
        <p:nvSpPr>
          <p:cNvPr id="819223" name="Text Box 22"/>
          <p:cNvSpPr txBox="1">
            <a:spLocks noChangeArrowheads="1"/>
          </p:cNvSpPr>
          <p:nvPr/>
        </p:nvSpPr>
        <p:spPr bwMode="auto">
          <a:xfrm>
            <a:off x="3690013" y="3911324"/>
            <a:ext cx="1079377" cy="10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square" lIns="0" tIns="0" rIns="0" bIns="0">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eaLnBrk="0" hangingPunct="0">
              <a:spcAft>
                <a:spcPct val="15000"/>
              </a:spcAft>
            </a:pPr>
            <a:r>
              <a:rPr lang="en-US" sz="750" dirty="0">
                <a:solidFill>
                  <a:srgbClr val="0000A0"/>
                </a:solidFill>
                <a:cs typeface="Arial" pitchFamily="34" charset="0"/>
              </a:rPr>
              <a:t>Simplified Chinese</a:t>
            </a:r>
          </a:p>
        </p:txBody>
      </p:sp>
      <p:pic>
        <p:nvPicPr>
          <p:cNvPr id="819224" name="Picture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23410" y="3288176"/>
            <a:ext cx="1212582" cy="608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225" name="Picture 2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84748" y="706651"/>
            <a:ext cx="1194417" cy="629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226" name="Picture 2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9389" y="793140"/>
            <a:ext cx="1304927" cy="4435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227" name="Text Box 26"/>
          <p:cNvSpPr txBox="1">
            <a:spLocks noChangeArrowheads="1"/>
          </p:cNvSpPr>
          <p:nvPr/>
        </p:nvSpPr>
        <p:spPr bwMode="auto">
          <a:xfrm>
            <a:off x="1253689" y="1021743"/>
            <a:ext cx="895513" cy="103875"/>
          </a:xfrm>
          <a:prstGeom prst="rect">
            <a:avLst/>
          </a:prstGeom>
          <a:solidFill>
            <a:schemeClr val="bg1"/>
          </a:solidFill>
          <a:ln>
            <a:noFill/>
          </a:ln>
          <a:extLst>
            <a:ext uri="{91240B29-F687-4f45-9708-019B960494DF}">
              <a14:hiddenLine xmlns:a14="http://schemas.microsoft.com/office/drawing/2010/main" xmlns="" w="25400">
                <a:solidFill>
                  <a:srgbClr val="000000"/>
                </a:solidFill>
                <a:miter lim="800000"/>
                <a:headEnd/>
                <a:tailEnd/>
              </a14:hiddenLine>
            </a:ext>
          </a:extLst>
        </p:spPr>
        <p:txBody>
          <a:bodyPr wrap="square" lIns="0" tIns="0" rIns="0" bIns="0">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eaLnBrk="0" hangingPunct="0">
              <a:spcAft>
                <a:spcPct val="15000"/>
              </a:spcAft>
            </a:pPr>
            <a:r>
              <a:rPr lang="en-US" sz="750" dirty="0">
                <a:solidFill>
                  <a:srgbClr val="0000A0"/>
                </a:solidFill>
                <a:cs typeface="Arial" pitchFamily="34" charset="0"/>
              </a:rPr>
              <a:t>Hindi</a:t>
            </a:r>
          </a:p>
        </p:txBody>
      </p:sp>
      <p:pic>
        <p:nvPicPr>
          <p:cNvPr id="819228" name="Picture 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38505" y="3890982"/>
            <a:ext cx="1306443" cy="5480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229" name="Text Box 28"/>
          <p:cNvSpPr txBox="1">
            <a:spLocks noChangeArrowheads="1"/>
          </p:cNvSpPr>
          <p:nvPr/>
        </p:nvSpPr>
        <p:spPr bwMode="auto">
          <a:xfrm>
            <a:off x="1379149" y="4495250"/>
            <a:ext cx="825406" cy="103875"/>
          </a:xfrm>
          <a:prstGeom prst="rect">
            <a:avLst/>
          </a:prstGeom>
          <a:solidFill>
            <a:schemeClr val="bg1"/>
          </a:solidFill>
          <a:ln>
            <a:noFill/>
          </a:ln>
          <a:extLst>
            <a:ext uri="{91240B29-F687-4f45-9708-019B960494DF}">
              <a14:hiddenLine xmlns:a14="http://schemas.microsoft.com/office/drawing/2010/main" xmlns="" w="25400">
                <a:solidFill>
                  <a:srgbClr val="000000"/>
                </a:solidFill>
                <a:miter lim="800000"/>
                <a:headEnd/>
                <a:tailEnd/>
              </a14:hiddenLine>
            </a:ext>
          </a:extLst>
        </p:spPr>
        <p:txBody>
          <a:bodyPr wrap="square" lIns="0" tIns="0" rIns="0" bIns="0">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eaLnBrk="0" hangingPunct="0">
              <a:spcAft>
                <a:spcPct val="15000"/>
              </a:spcAft>
            </a:pPr>
            <a:r>
              <a:rPr lang="en-US" sz="750" dirty="0">
                <a:solidFill>
                  <a:srgbClr val="0000A0"/>
                </a:solidFill>
                <a:cs typeface="Arial" pitchFamily="34" charset="0"/>
              </a:rPr>
              <a:t>Tamil</a:t>
            </a:r>
          </a:p>
        </p:txBody>
      </p:sp>
      <p:pic>
        <p:nvPicPr>
          <p:cNvPr id="819230" name="Picture 2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05812" y="631137"/>
            <a:ext cx="2096664" cy="8265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231" name="Text Box 30"/>
          <p:cNvSpPr txBox="1">
            <a:spLocks noChangeArrowheads="1"/>
          </p:cNvSpPr>
          <p:nvPr/>
        </p:nvSpPr>
        <p:spPr bwMode="auto">
          <a:xfrm>
            <a:off x="6468253" y="1368124"/>
            <a:ext cx="968266" cy="93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square" lIns="0" tIns="0" rIns="0" bIns="0">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eaLnBrk="0" hangingPunct="0">
              <a:spcAft>
                <a:spcPct val="15000"/>
              </a:spcAft>
            </a:pPr>
            <a:r>
              <a:rPr lang="en-US" sz="675" dirty="0">
                <a:solidFill>
                  <a:srgbClr val="0000A0"/>
                </a:solidFill>
                <a:cs typeface="Arial" pitchFamily="34" charset="0"/>
              </a:rPr>
              <a:t>Thai</a:t>
            </a:r>
          </a:p>
        </p:txBody>
      </p:sp>
      <p:sp>
        <p:nvSpPr>
          <p:cNvPr id="819232" name="Text Box 31"/>
          <p:cNvSpPr txBox="1">
            <a:spLocks noChangeArrowheads="1"/>
          </p:cNvSpPr>
          <p:nvPr/>
        </p:nvSpPr>
        <p:spPr bwMode="auto">
          <a:xfrm>
            <a:off x="6762699" y="4570521"/>
            <a:ext cx="503974" cy="103875"/>
          </a:xfrm>
          <a:prstGeom prst="rect">
            <a:avLst/>
          </a:prstGeom>
          <a:solidFill>
            <a:schemeClr val="bg1"/>
          </a:solidFill>
          <a:ln>
            <a:noFill/>
          </a:ln>
          <a:extLst>
            <a:ext uri="{91240B29-F687-4f45-9708-019B960494DF}">
              <a14:hiddenLine xmlns:a14="http://schemas.microsoft.com/office/drawing/2010/main" xmlns="" w="25400">
                <a:solidFill>
                  <a:srgbClr val="000000"/>
                </a:solidFill>
                <a:miter lim="800000"/>
                <a:headEnd/>
                <a:tailEnd/>
              </a14:hiddenLine>
            </a:ext>
          </a:extLst>
        </p:spPr>
        <p:txBody>
          <a:bodyPr wrap="square" lIns="0" tIns="0" rIns="0" bIns="0">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eaLnBrk="0" hangingPunct="0">
              <a:spcAft>
                <a:spcPct val="15000"/>
              </a:spcAft>
            </a:pPr>
            <a:r>
              <a:rPr lang="en-US" sz="750" dirty="0">
                <a:solidFill>
                  <a:srgbClr val="0000A0"/>
                </a:solidFill>
                <a:cs typeface="Arial" pitchFamily="34" charset="0"/>
              </a:rPr>
              <a:t>Korean</a:t>
            </a:r>
          </a:p>
        </p:txBody>
      </p:sp>
      <p:sp>
        <p:nvSpPr>
          <p:cNvPr id="819233" name="Text Box 32"/>
          <p:cNvSpPr txBox="1">
            <a:spLocks noChangeArrowheads="1"/>
          </p:cNvSpPr>
          <p:nvPr/>
        </p:nvSpPr>
        <p:spPr bwMode="auto">
          <a:xfrm>
            <a:off x="1763318" y="820159"/>
            <a:ext cx="6029170" cy="197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square" lIns="0" tIns="0" rIns="0" bIns="0" anchor="ct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eaLnBrk="0" hangingPunct="0">
              <a:lnSpc>
                <a:spcPct val="90000"/>
              </a:lnSpc>
            </a:pPr>
            <a:r>
              <a:rPr lang="en-US" sz="1425" dirty="0">
                <a:solidFill>
                  <a:srgbClr val="7889FB"/>
                </a:solidFill>
                <a:cs typeface="Arial" pitchFamily="34" charset="0"/>
              </a:rPr>
              <a:t> </a:t>
            </a:r>
          </a:p>
        </p:txBody>
      </p:sp>
    </p:spTree>
    <p:extLst>
      <p:ext uri="{BB962C8B-B14F-4D97-AF65-F5344CB8AC3E}">
        <p14:creationId xmlns:p14="http://schemas.microsoft.com/office/powerpoint/2010/main" val="108673953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10" descr="data:image/jpeg;base64,/9j/4AAQSkZJRgABAQAAAQABAAD/2wCEAAkGBhEGERQUBxIUFRUUFxYXGRUXFhwUGxwZFRcaGhgXHhoYHCYeFxojJRcUHy8sIyc1LC04Fh4xNTAqNSYrLCkBCQoKDgwOGg8PGjUlHyIvKTAyLzIvKSw1MDExLDAtKiwsNSkyNC8vKS0uKSw1LCosMSk1NTUtNTUpKiw0LTQvL//AABEIALEBHQMBIgACEQEDEQH/xAAcAAEAAwEBAQEBAAAAAAAAAAAABQYHBAMIAQL/xABIEAABAwIEAwUEBQgHCAMAAAABAAIDBBEFBhIhBzFBEyJRYYEUI3GRFTJCUqFicoKSscHR4TRTc6KywvAIFiVEZJOj4hczQ//EABoBAQACAwEAAAAAAAAAAAAAAAABBAMFBgL/xAAvEQEAAgECAwcBCAMAAAAAAAAAAQIDBBEFITESE1FhkbHwoRQiQXGBwdHhI0JS/9oADAMBAAIRAxEAPwDcUREBERAREQEREBERAREQEREBERAREQEREBERAREQEREBERAREQEREBERAREQEREBERAREQEREBERAREQEREBERAREQEREBERAREQEREBERAREQEREBERAREQEREBERAREQEREBERARQ+YMf+hdIYzU51zubAAW/io+mzy139JiI82nV+BsqWTXYMd+7vbaf1WaaXLevbrHJaEXNRYlFiIvSvDvEdR8QdwulW62i0b1neFeazWdpERF6QIiICIiAiIgIiICIiAiIgIiICIiAiIgIiICIiAiIgIi566vjw1hfWvaxo5ucbD4eZRMRMztDoRUes4s0sDrU0csg+9YMHoHG/zAVmwHH4cxxdpQk2vYtIsWkdD8wfVeK5K2naJWcujz4q9u9ZiEkiIvaqjsZpKeqaPpMtAB2cXabE+BUFNk5lSNWGTA/Gzh+s3l8lIZowOTFtDqUi7LjSTa97bg+OyqRZPgbwSHRu/A/ucFz3EL1rlnvcO9f+o6/PKW30lbTT/Hk5+BLBNgkg13Y8ciOo8jyIVzy/j4xdumWwkaNx0I+8P9bLmoauPNcJjqgBI0dOh6Pb+8eiqjXSYJP4Pjd8/wCRH7VXpedFauTHO+O3z1hltWNTE0vG14+ejTEXlTVAq2NfFycAR6r1XURMTG8NJMbTtIiIpQIiICIiAiIgIiICIiAiIgIiICIiAiIgIiICIojM+Y48tQmSfdx2Yzq53h5Acyf5KJmIjeXvHjtktFKxvMvPNGaossR6p+8919EYO58z4NHUrGscx+fMMmuvdf7rRs1o8Gjp+0rwxPE5cYldLWu1Od8gOgA6ALlWty5pvPk7fQcOppa7zzt4/tAtH4PPN6kdPdH176zhXvhzj1Pl+KpfiDwLmOzRu51g/ZrevP4KME7XiZeuKVm+ltWsbzO3vDVkWTYxxVqaokYW1sTehID3/j3R8j8VAuzpXuNzVS/MD8ALK3OppHRz+PgeotG9piPnk1nM2HVFZpdQONmg3aHFpv4jxUfg2I/TQdTYr3iQdLj9a4/zDn6G64eHec5sbe+HEyHODdbX2AJAIBBtsTuD81Z2ZdjjqO3aXXuTp2tcixPj1KpZNPa+SMuKeVp2tE9NmDJE6ffBmjnHOJhTcOmdg9S3V9l+h3wvpP8AH0Upnak7ORkjftgg/Fv8j+CnKnK8NVL2r9VybloOxI9LrqxXCWYuzTPcWNwRzBVavDssYMmKfHevzzhM6yk5aZPLaUdk2o7ansfsOI9DZ37yp5cWFYUzCGaILm5uSeZPp8Au1bfS0tjw1pfrENfntW+S1q9JERFYYRERAREQEREBERAREQEREBERAREQEREBERB51FQ2kY585DWtBcSegAuSsKzTmJ+ZZ3SSXDBtG37rf4nmf5BX3ivjXssLKeI7ynU78xh5ept+qVlSoanJvPZh1nBNJFad/brPT8v7EVoy3w+qcfAfJ7qI/bcNyPyW8yPM2HxWgYXw4ocOt2sZld4yHUP1RZv4LHTBe3Ne1PFNPgnszO8+EMXA1cl6GneBctdbx0lfQLRT4XYN7KLwHdj/AILra4PF2m4PVZvsvm1k8f58sf1/p83ovoaswmDEBasijff7zA79oVRxzhXT1YLsJJhf90kuYfn3m+nyXi2mtHTms4eOYbztkia/WPn6K/wqEcE0stVIxlmBjQ5waSXEE2BO9g0frLV2PEguwgg9RuvnvFMKlweQx17C1w+RHQg9Qv3DcXnwh2rD5XsP5J2PxbyPqEx5+7jszBrOF/a7d9S/Xbbw9X0Kiq+Rs4f7zxubUgNmjtqA5OB5PA6eBHT1VoV6totG8OUzYb4bzjvHOBFC5gzlRZWLBjVQyIyAlodc3DbXPdB8Qs9x/jJHBiVH9FVcL6J1xOA0gtO41FzhfSAWuAb1YedwvTE1xFW8L4i4bjTyzDapkjmsc8tAd9Vgu47tA2VTH+0DQT7UVLWyHwbEz90hP4INQRZvhvFarxieKOjwerbG+RjXzSBwDGOcA59hHbYEn63RSvE7N9XkunjnwqnbKwSDtnOJ7jLjoNxq5auTdtjcILmirWHcRKDEKEVpmayHZr9XNjyQOzcBc6rkfHny3UJmHi7hwpZzgtdD24jeYrsc4F4F2ixbbflvtug0BFmGROMlHUUMRzPVsbUjWH3aRezjpdZjbC7dPJXjL+bKPNIecEmbKI7BxaHC2q9vrAeBQS6KNzFmGDK9O+oxR2ljB6uPRjR1ceQ/hdVHJ/EGaq7AZnYI5K+SR1JExhLhC2xBkN7DY7G24F+qDQEVDwvPsk9bivthYKPDmtFww69QBL9796xZILAdWr8zxxBNFhcVRl6/bVjo2UwcwXJeb30O8gf1moL6i58PbJHFGK5wdIGND3AWBeANRA6Am6qXF3Nk2UMPMmFu0zPkjjY7SHWJu52zgQe6xw5dUF1RV2pzfS5YZCzM1VGyZ0TS7V3S4gWc6zRYAuDlHYhxawqnikdTVkL3tY4taCbucGkhvLqbBBc0WMYPxSlq8JBlxKlbiDnuPvmhoaxrrBlmM0gkNvcj7fTmLfw94kx5rjjZiMlO2rdr9zE8vuGX73Kzb2JtqO1jfewC8IiICIiDE+Ilca2vl32j0xj9EXP4ucpvhzktuIAVOJtuwH3bDycQd3nxAOwHWxVWze0srqnVz7V5+ZuPwIW4YVTNo4ImQ/VaxgHo0Kjip28kzP4Or1+onT6PHjx8u1Ec/LaN/Xd0uIYLu2AXz5xK43zYjI+DKrzFC0lpnbs+S3MtPNjPAjc87jktJ41407BcJm9nNnTFkN/KQnX82tePVYdw24Yy8QXvPadlBEQHSadRLjuGNFxc23O+1xzvZXnKqbNO6pcXTuLnHm5x1E/EncqdylnusyZIH4XK7RfvQuJMbh1BbyB8xuFbc4cMqTh8JDjU00olid7KY2hvvmkXbJz7o1MItzGrkQL5ioH2flnH480UsNTR/Vlbex5gg2c0+bSHD0Ums44BxPjwhhm5OlmLPzdQH+IPWjqUKtxEwJuLUj3ge8hBe09bDd7fgQD6gLF1vGca5uH0VQ6TrG5g83PGkD8Vg61+qiO1DsOBWtOC0T0ieX7rpwoY51a4t5CF1/VzLf68lrqpPC7Ajh1O6acWdPYj+zb9X53J+FldjtzVnBXs0jdo+LZYyam3Z/Dl6Mx4vYvTVdG92E1NEamFw7ruxlkLQ6z42h9y03INhv3SOq4MfznhWEYfHJHS0D62VjQIGNhkDJCBqLyy4DGk+O+w8SPGfEMmyOcZeyLiSSdFQbknc3tuqzkvFsvVjJnZrip4j2rhFG2ObaKwIJLL3O9t9+75rO1ixRTQ5cwGrfNU0c9YYXNcYBDqjbUObGI9UQu4Av58ug2AWgcM8K+h8Ko4yLHsmvI85byH8XrMM9YdhlRR0cWSI2tGJVTGa2h41NhcWHaTewe8dOnkvHiPkc5LiphhWIVz5aiZsLGPm2023IDQDsSweqIb2qbhvEbD8z1dRh8oIe0uj0yt0tlAFpGgO3uO8LOAJG462/jLXC9mXKhk4rq2YsDu5LLqYS5pbcgDe1yR6JnDhfR5tqoJ5nOimYQ5xjOl0jGWsCebXNOmzhuBt90gKLxkwqjybQUtFhTOyjmqDI8i7nFsbbOcSd3H3jbX+7Zdjc+ZUaLCii2/6Fh/yrl4kY6YcwUnZwS1LaKIPMUQL36n6iDyOwvCd1Kx8chLI6KLCasyMF3RhoL2jbctDbgbjmOoQcU2f8rNaeyoYSQDYewsFzbYfVUx/s/YZ7LhjpngA1E73bC3dZZgHwu1/wA1Xc+8V319BPC7DKqn7ZvZiWVmlo1HcXLRuQHBaTlCGPKOE03t7hGyGnY6RztgC4a33/ScUFExulkrnyYnxH7lJSvcKWhH/wCjg4ta5wP1tVr78+ZswWPljmPVU2L02IUGGVk8MdI0RtEbm96YOJJIa4AgPtYeC5cLxwcZcbY2oafYqRr5WRHk8tIaHvHUuLht0DbdTe55kwfMVVUyOwCupYqckdnG9mpwAaAbkwu3J1Hn1QZNUYvXYTh9ZT1+H1McmI1Oozva5jbvc1wiAc3cnS/r9ryU+MKfxIxAU2B1RghwiGOOKZrdd5GkMc9tnNtcs2N+UYPVXHDsr5gq3lmZMRgdTvZI14hYGyd+NzWlruxbYgkHn0VLwWqi4aRY6KInVEaaniJ+s6RzJG6vjfXJYfd8kSk+F9PX4pU1FRW4nUy0tFM+PSS5wn0tdc21nSBdjrb3uoHP/EkZunoGex1LGQzds+Jze/IAW2DR8GyD1WvcNctf7qYbBDKLSae0k8e0k7zgfzdm/oqp4d/x/Nc7zu2hpgxp8HOABH/ll+SIcuaM6jGTh/sOFQTVFZ2obHWRtL2sifZu5+qCe0dubbX6qs8Qo67C6J/0rg+G0zZHNjEsIjMgcTqs3SSbkMcPhddHESpgxrH3sxWKrlhpoGM00jdcmtw135jSPeEH4BVXMlJh756WLC6bFWhz7zMnbeR0YI/+plzd1hJufAediV1iwrEst0YNZgWFuZTw3fLJ2bnkRsu57u9cuNiT5q+cMGQ4xRxVvsVLTyydpbsYmsIYHlvO199N+axbN0OGUlK/6NpsXjlcWtY6qGmK5N3A7m5LQ6wX0RlTC/oSipoLWMUMbT+cGjUfU3PqiEsiIgIiIMm4qYGaSoFRGO5MAHHwe0Wt6gD5FXDIGZW43TNZIfewtDXDqQNmvHiDtfz9FP4nhseLxOirW6mOFiP2EHoRzCyXGso1mTpe2w4vcxpu2VnNo8HgcvP7J/BVLROO/bjpLoMGTHrtPGnyTtevSfFdeK2WX5qwyaKjF5W6ZWN8XRm5aPMguA8yFj3CTinDkOOanxmOTQ55kDmAFwdpDXNc1xG3dHw39NJwTi0LBuNRm/8AWR7g+ZYTt6E/BcmYcq5fz28yvmbDM7dz2O7Fzj4ubINLj52v5rPXLS3SWtzaDUYZ2tSfzjn7Mn4p8RzxAnZ7OwxwQhwja62ol9tT3W2BOlosCbW57qDyflCozpUNgw1vgXvI7rG9XO/cOZ5LYqPglgkDg6prnSAfZ7aJgPxLRf5FXrDsUwfJ8XZYZJBGwb6YzrJPiS27nHzK9TaI6yr1w5Lcq1n0lOYHg8eX6eKnohZkTAweJtzJ8ybk/ErpqallGwvqXBrWi5cTYAfFUbFeLUMIIwuJ0h+8/uN+W7j8gqbU1+IZ6ksA+Sx2YwaY2+Z6D4uN1htnrHKvOWywcJy3+9l+5Xz+e7pzznE5leGUtxBGe7fYudy1kdOth5nx298i5GdjjhNiDSIAbgHbtCOg/I8T6DrawZZ4WspSJMcIkdzETfqD8483/Dl8Vf2tDAAwWA2AGyx0wzae1kW9TxLHgx9xpPX+PPz9BrQwWbsB0XhiFdHhkT5a5wZHG0uc48g0DcroULm7K0OcKYwYiZAwlrvdv0Elm4B6OHkR4HmARcc4y6PG3YthuKV09JSxUul7KQdgxsl3e6D9QFrXcP0iQDZq4sErxkePBo8TpaZ1NVxl0kz4muk1zOJF3EbNYJIT5i/guvFaPG87U8WHHDGUVOHRhz9fdayM90AF24Fgdrk2Cu3EbDqmOihiyxTNkla9kUbyAXQAtLO1bcd0gbavs3v0QV3C4mZxzCXUTWikwlhY0NADDM8uBsBtzL+X9SPFeudD9O5jwumG7adrqh3kblwv/wBmP9YK5ZDydHkijZBCdT/ryyffkPM/AWAHkB1uqvlTCp63MOI1dbFIyNjGwROewtDh3WlzCRZw90Tt99BpPJY/l+U8ScwSVcbj7Lh40REGwc/cA7cw463/AAawHmrlxUraylw6VuX4ZJZZfdkxjUWMcDrfYbk2uBblqv0XhlfLr+HeDubRR9pUNifM9o5vmLblotztZrR46R4oK/wz/wCOY1i9Y7cNeKdh/JDrfshZ81xcRJ38Psap8Uia50E7RDOG89hYjpuWhjm35mIqHyDkvMIp3R0sgoIZnmR8jx75xcANhu9ttPUt5ndaVgvDKnoKKakxR76r2h+uWWX65dpaAQdy3TpBG5IJO6CrPxrGOKjbYDGKGid/zElnSvHIlgHL9G35/RXWTI0Vbh0dBisss0bOzBe4gPcI3h4BI5DYN8bdb7rO4OH+O8PZbZLnbPTPcPdyEAC55vY6wHS7oyCbchyWrV1RPQUcj5QJJ2QvdaJps6RrCbMaSXbnYDcoM94UMjkq8XrGhrImyiCOwDWtipwdhbYANEXyVcypkiDPFNWYnj8tSxrp6iRojkDB2be8T3mnrqH6KkMEyVib8EpqTDAIDVyyuq3SAteyNxsO6bE3awAjmbtGwJK0WqyPBNhhw6Evji7MRhzTZ2xB1G31iSLkcjc+KDLODecRhkMVLQxvnnqKgyTO30wQDS0ue49bNJHTvbnoePAYaTOWZ5jHNqp+09oa37MskDQBYciATI4HqAfFWLFMk1JkGEZWhNLRaWPqaw958wde7S7qbhw0/wCFux9M/cNJMGbRVGQ4yJqNzY9Ld3Oa51w8/eOpztV+YkdewCJa24ho73JYzwzrKl8OKYjg1P7RNU1dmRlwju0OLj3nHYAS/wB0BaPm2qnpcMqHNYXT+zuGiIOk949unu2GogOd4cgo/hLgjsBwmmjqGFj3B0j2uFiDI4uAIO4IGkb+CIUTCsx4hhdfUCgwaEVk4bJM01zXPLbmx0ueQ0b8hyFullIz1uM1VVHVzZfjM8TSxkhq23a06rgDXb7bunVWfNHC+mzFVQ1cL3088bw58kPddI1vIE9Hchq52uDfa0BLxPxiVpbT4BUNeQQ1znOLQTyJBiG3XmPigqOG4/i2d56l1Rhza2KOUAU75mtjgkZcd0kjWbXF/M+K23LlXU11Ox+NwCCZ2rVEHB+mziG94bG4APqq9wnyhLk+g0Ylbt5ZHSyC4dYuAAbcbEgNF/MnmrogIiICIiAiIggcUyPRYuSZ4Q1x+0z3Z+J07H1Cr1Vwhhf/AEWokb5Oa1/7NKv6LHbFS3WF3Fr9Rijat59/dmn/AMOm/wDShb+y/wDddNPwgjb/AEipefzWBv7S5aEi89xj8GaeLauf9/pH8Kxh/Digod3RGQjrI4u/uizfwVjhgbTANgaGtHINAAHoF6IslaxXpCllz5MvPJaZ/MREXphEREBERAREQEREBERAREQEREBERAREQF+WX6iAiIgIiICIiAiIgIiICIiAiIgIiICIiAiIgIiICIiAiIgIiICIiAiIgIiICIiAiIgIiICIiAiIgIiICIiAiIgIiICIiAiIgIiICIiAiIgIiICIiAiIgIiICIiAiIgIiICIiAiIgIiICIiAiIgIiICIiAiIgIiICIiAiIgIiICIiAiIgIiICIiAiIgIiIP/2Q=="/>
          <p:cNvSpPr>
            <a:spLocks noChangeAspect="1" noChangeArrowheads="1"/>
          </p:cNvSpPr>
          <p:nvPr/>
        </p:nvSpPr>
        <p:spPr bwMode="auto">
          <a:xfrm>
            <a:off x="1259681" y="-108347"/>
            <a:ext cx="228600" cy="2286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sz="1425"/>
          </a:p>
        </p:txBody>
      </p:sp>
      <p:sp>
        <p:nvSpPr>
          <p:cNvPr id="4" name="AutoShape 19" descr="data:image/jpeg;base64,/9j/4AAQSkZJRgABAQAAAQABAAD/2wCEAAkGBggGERQIBwgWFRAVGRUXFRgXGBYcHBsXHxocFxgZFxsYJzIgFxojGhgUHy8hJCgpLywsFh80NTIuNSYtLCsBCQoKDQwNGQ8OFysaHiQvNTU1KjUxNjYtNDU2NTUwKi8sNC01LDApMCkpMjIsLCkpLjQ0KSwsLCkpLCkpKSkpKf/AABEIAMIBAwMBIgACEQEDEQH/xAAcAAEAAgMBAQEAAAAAAAAAAAAABgcEBQgDAQL/xABKEAACAQMCAwQEBg0LBQEAAAAAAQIDBBEFBgcSIRMxQWEIIlFxMjRCkbGyFBUWNlJyc3SBksHR0iMzNVNUYnWhorPDGENWgpMl/8QAGQEBAQEBAQEAAAAAAAAAAAAAAAUEAgYB/8QAHhEBAAIBBQEBAAAAAAAAAAAAAAECAwQRFCFRUhX/2gAMAwEAAhEDEQA/ALxAAAAAAAAAAAAAAAAAAAAAAAAAAAAAAAAAAAAAAAAAAAAAAAAAAAAAAAAAAAAAAAAAAAAAAAAAAAAAAAAAAAAAAAAAAAAAAAAAAAAAAAAAAAAAAAAAAAAAAAAAAAAAAAAAAAAAAAAAAAAAAAAAAAAAAAAAAAAAAAAAAAAAAAAAAAAAAAAAAAAAAAAPO4r07aMq1WWIxTk37EllnozA134tX/J1Pqs6rG8xD5adomWB93Ghf27/AEz/AHD7uNC/t3+mf7iqEfS3+bi9lI52TyFuWW69J1Ccba1u+acu5cs14Z8V7EzblTbM+PUffL6ki2UTdXgrhvFa+N+myzlrvL6ADI0gI7vzd8Nj2j1apaOqlOEOVSUfhZ65afsMLh1xBp8QaVW6pWDoqnNQw5qWcrOeiWAJeAAABV9txwoXGorbi0WSk6/2Pz9qsZ5+Tm5eXu8cZAtAES4ib+hw/o0r2rYusqk+TCko49Vyzlp57jK2FvGG+bT7a07R0lzyhyuSl8HHXKS9vsAkYAAA+MrDQeN9DXL+GgR0WUHOpKnzuqmljm645f7vtAtAAAAAAAAAAAAAAAAAHxvHUqyfpE7YptwlY3WU2vgUv4wLUMDXvi1f8nU+qyuf+oza/wDYbr9Sl/GFx029uL/8i0s7hVLj+Rg5RpqKlP1IuTU20svrhM6pO1oc27rKPoEg+4q/X/ep/PL9w+4q/wD66n88v3HpOVh+oQuNl+Xlsz49R98vqSLZRX22trXlhdUrmrUg4xcs4cs/Ba8UWESNdkrkyRNZ36U9HS1KTFo27fJPl6sq/cfH/QtGqu10+1ncuLxKcXGMM/3W8uXvxjzN7xh1ero+kXNW3lic1GkmvBTkoy/083zlU8Bdl6buSrX1HVreNSNDkjCElmPNLmfNJeOFHon7fIwNjYcQ+KWjb70mdvaqVK4jUpN0p4y1l5cGukkvHua9huPRt+KXX5aH1DC48bE0nTbaGuaXZwpTVSNOoqcVGMoyTw3FdE00lnzPX0fbtWOn311JZUJ8/wCrS5v2ATTe/FjQ9kS+xLhyq3GM9lTxmKfVOcn0hn2dX5EZ0r0jdFupqlqOmVaMX8tOM0vOSWHj3ZKg21faVq2pLUN6XL7CUp1KrxOXNLq1FqGXhyx+hYJxxL1jhvrlm/uecIXlPl7Ps6FSnzLKUoyfKk1yttZ8UBflle2+o043dnWU6c0pRlF5TT7mmcu6Z98sf8Q/5mWT6OetVbq1uNLqzyqM4yh5RmnlLy5ot/8AsyttM++WP+If8zAuzi3qW29Mt6NTdWlTuKTqNQjB4xLkfV+svDKM7hbfaHqNj222tPlQt+0muSTy+bpzPOX39PEh/pIfErb8u/8AbkZnBK7+wNCqXfLns53E8e3lipfsA3u9uLOhbJl9iXEpVbjGXTp4zHPdzyfSOfZ1fkRSy9JDSas1C90arCD75RlCePfHoVrw50aHEDV4rW5OcZOpXrdX62OuG/BOTivcXbvHg9oO4rf7G0yzpW1eLjyVIU0umfWjJRxzprPf3PAEx0jWLLXqMNQ0y4VSjNZjJf5p+xp9Gn3FQ7W3Bw/udUp22mbZq07x1ZqNRy6KfrZljnfTo/DxJ7w62FPYFGdl9tJV4zkppOCioyxiXKsvv9XPX5JQ3D374aP5xV+iYHTup6naaPSlfahcRp0oLMpSfRL9r8MeJVepekdo1vN09P0qrVivlOUYZ9yeXj34NH6Ru4K7q2+hQnimodtNfhSbcI59yjL9YlHC/hXoFKwo3+q6dCvXrwjUbqLmUYyWYxin0XqtZfflsDa7N4yaBu+orFc1C4l8GFTGJP2Qkujfk8Mk+6Nw0Nq2tXV7ulKUKSTajjLzJR6Z6d8kc8cZNl2uyLylW0dOFKtFzjFN+pOLxLlfel1i17M+4sncmuVdx7UlqVw/5SdGnzv2yjVjCT/S4t/pAkuwuJWn8QHWjp9pUh2PI5dpy9ebOMcrf4LPffe/7LYNOnc39tUmqknFdny5TSz15mis/Ro+Ffe6h9NQ2XpJfFbT8rP6gFi7N3bbb0tlqtlQnCDlKOJ4zmLw/gtoh25+PegaDVlZWVvO5nB4lKDjGGV3pSfwseSx5nnwcoV7nQJ0LSWKkndRg/ZJpqL+dopXaWuU9kXkq2r6FCu4qVOVKqsOEsrLXMmlJYa6rxYFv6X6Rui3U1T1DS6tKL+WnGaXm0sPHuyWtZ3lDUKcbq0qqdOaUoyTynF9U0UTf7i4Yb/lSep29WxqRfWUIQjGSfyZygn0z4tIuXaekabodrSs9Equdsk3Tk58+VJ82VLxWW+4DcAAD8z7mcR3Xw5/jS+k7dn3M4iuvhz/ABpfSB5G62X/AEhZ/nFD66NKbrZf9IWf5xQ+ugOqWAwB72P85H9P0M3JprH+cj+n6GbkCHcW9Fra7pNzbW0W6kVGpFLvfJJSaXnyqRUHAzfWnbUrV7HWK/Z0q6g4zfwYzjzLEn4JqXf3dPM6PwVtubgRt7X6sr21qzt5yeZKnyuDfi1F/Bb8njyAifHLiLpGt28ND0W6jWbmqlScHmKUU1GKfdJtvPTux5mZ6Ptor/T761k8Kc+T9aly/tJLacDNtWlrU01SqOdXl56zce0xGSlywysQTaWcLr7SQbH2Fp+wqdS20yvUlGpJTfaOLeUsdOVLoBzZtajpm3tTVnvGyUqEJTpVoyT9V9ynhdWk8P3Ms3d91ws23RjcWGkW11Vk1y06dSXwfGUpJvlwvb3tk53nwq0De0vsm9pyp3GMdrTaTaXcpppqWPdnzIvYejloNvNVLvUq9SK+T6kc+TaWfmwBuuElzoOqUauo7f267SLlGEm3lTcevqvPVRz7F3lLaZ98sf8AEP8AmZ0/p2m2uk0oWWn0I06UFiMYrCSITQ4LaHb3y3BG8r9sq3b45ocvPzc+McueXPmBoPSQ+JW35d/7cjM4IWiv9DnaN47SdxDP40VH9pL977EsN+UqdnqVepGNOfOuzcU84cevMn0wzI2dtGz2TbfavT6s5U+aU8zaby8Z7kljoBzZsXWXw51ZVNYpOKpyqUayw8pP1XJLxw+WXmu4uPfPGjRtKtHPbmpU613Pl7NJOSispylPux0ysd+Wjd704V6BvaX2Te05U6+MdrTaUmvBSTTUseaz5kWsfRy0GhNTvNSr1Ir5PqRz5NpZ+bAG74Sb21zfFGreaxaU4U4SjCnKCkuaWMz6SbWFmPd4spfh798NH84q/RM6d03TLTR6ULHTreNOlBYjGPcl+33+JCdG4LaHol5HXbe8rurCcqiUpQ5cvOU0o5x6z8QIN6R2366q2+u04ZpuHYzfskm5wz71KX6pIuGHFrQXYUdP1m/jQr28FTfPlKUY9Iyi+5+qkmu/KLO1DTrXVqcrK/t41KU1iUZLKa8/pKx1L0ddv3M3Usb+tRi/k+rNL3OXX52wK34u70t9+3tKjosZTpUl2dN4eak5S6uMe/D9VL248y0tf21X0Ta09Ikv5SnQjKaX4SmqtT5vW+Y22zuEW3tmzV5b05Vbhd1Sq03H8SKWIvz7/MmlSlCtF0qsE4tNNNZTT6NNeKwBzpwF3Xpm3Li4t9Wu40o1oQ5JTeI80XLo34NqXTPsMnjzvfStxOhpuj3Sqqk5zqTj1jlpRUYv5TxlvHkS/VPR32/e1XXs72tRg3l01yyS8ouXVL35NpU4HbYlaLSaXaRXPGpKqnF1JtJpKUmsKPrP1UkgNdwcv56XoEr2lbSqunK4nyRxmWHlpZ8cEetOIOyuJFy7XdWgUqCcfUrzn6zkn8GVSKjyrHdl46eZbG0Np2mzLZaVp9WcqalKWZtN5k8vuSRFtz8Ddt7iqSvKLnb1JPMuyceVt975JLCfuwBVPE/aGzdvU4V9ta32lWUsOkqkKiUMPMuaPWOHhdc5yWX6PTvHpkvsnPZ9tPss/g4jzY8ufm/Tkx9N9HXb9rJVL2/rVUvk+rBP38qzj3NFoWNhb6ZTjaWVFQpQSjGMVhJLwQGQAAPklnoUbV9GurUk5/dEurb/AJl/xF5gCiv+mir/AORr/wCL/jM3RfR5q6RcUdQ+36l2VSFTHZNZ5ZKWM83TuLoAGu+1T/rf8h9qn/W/5GxAGFQ090ZKfad3kZo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1373981" y="5953"/>
            <a:ext cx="228600" cy="2286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sz="1425"/>
          </a:p>
        </p:txBody>
      </p:sp>
      <p:sp>
        <p:nvSpPr>
          <p:cNvPr id="28" name="标题 2">
            <a:extLst>
              <a:ext uri="{FF2B5EF4-FFF2-40B4-BE49-F238E27FC236}">
                <a16:creationId xmlns:a16="http://schemas.microsoft.com/office/drawing/2014/main" id="{5A918CD4-CDFC-4203-A437-F8C6F2697EE1}"/>
              </a:ext>
            </a:extLst>
          </p:cNvPr>
          <p:cNvSpPr txBox="1">
            <a:spLocks/>
          </p:cNvSpPr>
          <p:nvPr/>
        </p:nvSpPr>
        <p:spPr>
          <a:xfrm>
            <a:off x="221404" y="290144"/>
            <a:ext cx="3949440" cy="36952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200" b="1" kern="1200">
                <a:solidFill>
                  <a:schemeClr val="bg1"/>
                </a:solidFill>
                <a:latin typeface="微软雅黑" panose="020B0503020204020204" pitchFamily="34" charset="-122"/>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400" dirty="0">
                <a:solidFill>
                  <a:srgbClr val="FF9900"/>
                </a:solidFill>
              </a:rPr>
              <a:t>0</a:t>
            </a:r>
            <a:r>
              <a:rPr kumimoji="0" lang="en-US" altLang="zh-CN" sz="2400" i="0" u="none" strike="noStrike" kern="1200" cap="none" spc="0" normalizeH="0" baseline="0" noProof="0" dirty="0">
                <a:ln>
                  <a:noFill/>
                </a:ln>
                <a:solidFill>
                  <a:srgbClr val="FF9900"/>
                </a:solidFill>
                <a:effectLst/>
                <a:uLnTx/>
                <a:uFillTx/>
                <a:latin typeface="微软雅黑" panose="020B0503020204020204" pitchFamily="34" charset="-122"/>
                <a:ea typeface="微软雅黑" panose="020B0503020204020204" pitchFamily="34" charset="-122"/>
                <a:cs typeface="+mj-cs"/>
              </a:rPr>
              <a:t>. </a:t>
            </a:r>
            <a:r>
              <a:rPr lang="en-US" altLang="zh-CN" sz="2400" dirty="0">
                <a:solidFill>
                  <a:srgbClr val="FF9900"/>
                </a:solidFill>
              </a:rPr>
              <a:t>Abstract</a:t>
            </a:r>
            <a:endParaRPr kumimoji="0" lang="zh-CN" altLang="en-US" sz="2400" i="0" u="none" strike="noStrike" kern="1200" cap="none" spc="0" normalizeH="0" baseline="0" noProof="0" dirty="0">
              <a:ln>
                <a:noFill/>
              </a:ln>
              <a:solidFill>
                <a:srgbClr val="FF9900"/>
              </a:solidFill>
              <a:effectLst/>
              <a:uLnTx/>
              <a:uFillTx/>
              <a:latin typeface="微软雅黑" panose="020B0503020204020204" pitchFamily="34" charset="-122"/>
              <a:ea typeface="微软雅黑" panose="020B0503020204020204" pitchFamily="34" charset="-122"/>
              <a:cs typeface="+mj-cs"/>
            </a:endParaRPr>
          </a:p>
        </p:txBody>
      </p:sp>
      <p:sp>
        <p:nvSpPr>
          <p:cNvPr id="14" name="矩形 13">
            <a:extLst>
              <a:ext uri="{FF2B5EF4-FFF2-40B4-BE49-F238E27FC236}">
                <a16:creationId xmlns:a16="http://schemas.microsoft.com/office/drawing/2014/main" id="{2D0283BA-7523-48DA-B289-3AF97BFC3762}"/>
              </a:ext>
            </a:extLst>
          </p:cNvPr>
          <p:cNvSpPr/>
          <p:nvPr/>
        </p:nvSpPr>
        <p:spPr bwMode="auto">
          <a:xfrm>
            <a:off x="336884" y="702643"/>
            <a:ext cx="8489482" cy="115503"/>
          </a:xfrm>
          <a:prstGeom prst="rect">
            <a:avLst/>
          </a:prstGeom>
          <a:gradFill flip="none" rotWithShape="1">
            <a:gsLst>
              <a:gs pos="0">
                <a:srgbClr val="800080"/>
              </a:gs>
              <a:gs pos="74000">
                <a:schemeClr val="bg1"/>
              </a:gs>
              <a:gs pos="83000">
                <a:schemeClr val="bg1"/>
              </a:gs>
              <a:gs pos="100000">
                <a:schemeClr val="bg1"/>
              </a:gs>
            </a:gsLst>
            <a:lin ang="0" scaled="1"/>
            <a:tileRect/>
          </a:gradFill>
          <a:ln>
            <a:solidFill>
              <a:schemeClr val="bg1"/>
            </a:solid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90000"/>
              </a:lnSpc>
              <a:spcBef>
                <a:spcPct val="20000"/>
              </a:spcBef>
              <a:spcAft>
                <a:spcPct val="0"/>
              </a:spcAft>
              <a:buClrTx/>
              <a:buSzTx/>
              <a:buFontTx/>
              <a:buNone/>
              <a:tabLst/>
            </a:pPr>
            <a:endParaRPr kumimoji="0" lang="zh-CN" altLang="en-US" sz="1900" i="0" u="none" strike="noStrike" normalizeH="0" baseline="0">
              <a:latin typeface="Times New Roman" pitchFamily="18" charset="0"/>
              <a:ea typeface="宋体" pitchFamily="2" charset="-122"/>
            </a:endParaRPr>
          </a:p>
        </p:txBody>
      </p:sp>
      <p:sp>
        <p:nvSpPr>
          <p:cNvPr id="38" name="矩形 37">
            <a:extLst>
              <a:ext uri="{FF2B5EF4-FFF2-40B4-BE49-F238E27FC236}">
                <a16:creationId xmlns:a16="http://schemas.microsoft.com/office/drawing/2014/main" id="{1EBBDE82-1E30-499D-A0EE-918116A3C929}"/>
              </a:ext>
            </a:extLst>
          </p:cNvPr>
          <p:cNvSpPr/>
          <p:nvPr/>
        </p:nvSpPr>
        <p:spPr>
          <a:xfrm>
            <a:off x="336884" y="791406"/>
            <a:ext cx="8598532" cy="1287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9D2D4361-63C4-49E4-A053-1A0FE62A56A4}"/>
              </a:ext>
            </a:extLst>
          </p:cNvPr>
          <p:cNvSpPr/>
          <p:nvPr/>
        </p:nvSpPr>
        <p:spPr>
          <a:xfrm>
            <a:off x="336884" y="790338"/>
            <a:ext cx="8884118" cy="942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r>
              <a:rPr lang="en-US" altLang="zh-CN" sz="2000" dirty="0">
                <a:solidFill>
                  <a:schemeClr val="tx1"/>
                </a:solidFill>
                <a:latin typeface="微软雅黑" panose="020B0503020204020204" pitchFamily="34" charset="-122"/>
                <a:ea typeface="微软雅黑" panose="020B0503020204020204" pitchFamily="34" charset="-122"/>
              </a:rPr>
              <a:t>The authors approach combines a search component based on bigram hashing and TF-IDF matching with a multi-layer recurrent neural network model trained to detect answers in Wikipedia paragraphs.</a:t>
            </a:r>
            <a:endParaRPr lang="zh-CN" altLang="en-US" sz="2000" dirty="0">
              <a:solidFill>
                <a:schemeClr val="tx1"/>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498BFEF3-C91C-4A77-97E1-6F2E6CAB66DA}"/>
              </a:ext>
            </a:extLst>
          </p:cNvPr>
          <p:cNvPicPr>
            <a:picLocks noChangeAspect="1"/>
          </p:cNvPicPr>
          <p:nvPr/>
        </p:nvPicPr>
        <p:blipFill>
          <a:blip r:embed="rId3"/>
          <a:stretch>
            <a:fillRect/>
          </a:stretch>
        </p:blipFill>
        <p:spPr>
          <a:xfrm>
            <a:off x="884949" y="2074242"/>
            <a:ext cx="3132731" cy="2483318"/>
          </a:xfrm>
          <a:prstGeom prst="rect">
            <a:avLst/>
          </a:prstGeom>
        </p:spPr>
      </p:pic>
      <p:pic>
        <p:nvPicPr>
          <p:cNvPr id="12" name="图片 11">
            <a:extLst>
              <a:ext uri="{FF2B5EF4-FFF2-40B4-BE49-F238E27FC236}">
                <a16:creationId xmlns:a16="http://schemas.microsoft.com/office/drawing/2014/main" id="{3929A637-1448-452F-B97B-FD942E90F096}"/>
              </a:ext>
            </a:extLst>
          </p:cNvPr>
          <p:cNvPicPr>
            <a:picLocks noChangeAspect="1"/>
          </p:cNvPicPr>
          <p:nvPr/>
        </p:nvPicPr>
        <p:blipFill>
          <a:blip r:embed="rId4"/>
          <a:stretch>
            <a:fillRect/>
          </a:stretch>
        </p:blipFill>
        <p:spPr>
          <a:xfrm>
            <a:off x="4735630" y="2135931"/>
            <a:ext cx="3118136" cy="2421629"/>
          </a:xfrm>
          <a:prstGeom prst="rect">
            <a:avLst/>
          </a:prstGeom>
        </p:spPr>
      </p:pic>
    </p:spTree>
    <p:extLst>
      <p:ext uri="{BB962C8B-B14F-4D97-AF65-F5344CB8AC3E}">
        <p14:creationId xmlns:p14="http://schemas.microsoft.com/office/powerpoint/2010/main" val="380669288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10" descr="data:image/jpeg;base64,/9j/4AAQSkZJRgABAQAAAQABAAD/2wCEAAkGBhEGERQUBxIUFRUUFxYXGRUXFhwUGxwZFRcaGhgXHhoYHCYeFxojJRcUHy8sIyc1LC04Fh4xNTAqNSYrLCkBCQoKDgwOGg8PGjUlHyIvKTAyLzIvKSw1MDExLDAtKiwsNSkyNC8vKS0uKSw1LCosMSk1NTUtNTUpKiw0LTQvL//AABEIALEBHQMBIgACEQEDEQH/xAAcAAEAAwEBAQEBAAAAAAAAAAAABQYHBAMIAQL/xABIEAABAwIEAwUEBQgHCAMAAAABAAIDBBEFBhIhBzFBEyJRYYEUI3GRFTJCUqFicoKSscHR4TRTc6KywvAIFiVEZJOj4hczQ//EABoBAQACAwEAAAAAAAAAAAAAAAABBAMFBgL/xAAvEQEAAgECAwcBCAMAAAAAAAAAAQIDBBEFITESE1FhkbHwoRQiQXGBwdHhI0JS/9oADAMBAAIRAxEAPwDcUREBERAREQEREBERAREQEREBERAREQEREBERAREQEREBERAREQEREBERAREQEREBERAREQEREBERAREQEREBERAREQEREBERAREQEREBERAREQEREBERAREQEREBERAREQEREBERARQ+YMf+hdIYzU51zubAAW/io+mzy139JiI82nV+BsqWTXYMd+7vbaf1WaaXLevbrHJaEXNRYlFiIvSvDvEdR8QdwulW62i0b1neFeazWdpERF6QIiICIiAiIgIiICIiAiIgIiICIiAiIgIiICIiAiIgIi566vjw1hfWvaxo5ucbD4eZRMRMztDoRUes4s0sDrU0csg+9YMHoHG/zAVmwHH4cxxdpQk2vYtIsWkdD8wfVeK5K2naJWcujz4q9u9ZiEkiIvaqjsZpKeqaPpMtAB2cXabE+BUFNk5lSNWGTA/Gzh+s3l8lIZowOTFtDqUi7LjSTa97bg+OyqRZPgbwSHRu/A/ucFz3EL1rlnvcO9f+o6/PKW30lbTT/Hk5+BLBNgkg13Y8ciOo8jyIVzy/j4xdumWwkaNx0I+8P9bLmoauPNcJjqgBI0dOh6Pb+8eiqjXSYJP4Pjd8/wCRH7VXpedFauTHO+O3z1hltWNTE0vG14+ejTEXlTVAq2NfFycAR6r1XURMTG8NJMbTtIiIpQIiICIiAiIgIiICIiAiIgIiICIiAiIgIiICIojM+Y48tQmSfdx2Yzq53h5Acyf5KJmIjeXvHjtktFKxvMvPNGaossR6p+8919EYO58z4NHUrGscx+fMMmuvdf7rRs1o8Gjp+0rwxPE5cYldLWu1Od8gOgA6ALlWty5pvPk7fQcOppa7zzt4/tAtH4PPN6kdPdH176zhXvhzj1Pl+KpfiDwLmOzRu51g/ZrevP4KME7XiZeuKVm+ltWsbzO3vDVkWTYxxVqaokYW1sTehID3/j3R8j8VAuzpXuNzVS/MD8ALK3OppHRz+PgeotG9piPnk1nM2HVFZpdQONmg3aHFpv4jxUfg2I/TQdTYr3iQdLj9a4/zDn6G64eHec5sbe+HEyHODdbX2AJAIBBtsTuD81Z2ZdjjqO3aXXuTp2tcixPj1KpZNPa+SMuKeVp2tE9NmDJE6ffBmjnHOJhTcOmdg9S3V9l+h3wvpP8AH0Upnak7ORkjftgg/Fv8j+CnKnK8NVL2r9VybloOxI9LrqxXCWYuzTPcWNwRzBVavDssYMmKfHevzzhM6yk5aZPLaUdk2o7ansfsOI9DZ37yp5cWFYUzCGaILm5uSeZPp8Au1bfS0tjw1pfrENfntW+S1q9JERFYYRERAREQEREBERAREQEREBERAREQEREBERB51FQ2kY585DWtBcSegAuSsKzTmJ+ZZ3SSXDBtG37rf4nmf5BX3ivjXssLKeI7ynU78xh5ept+qVlSoanJvPZh1nBNJFad/brPT8v7EVoy3w+qcfAfJ7qI/bcNyPyW8yPM2HxWgYXw4ocOt2sZld4yHUP1RZv4LHTBe3Ne1PFNPgnszO8+EMXA1cl6GneBctdbx0lfQLRT4XYN7KLwHdj/AILra4PF2m4PVZvsvm1k8f58sf1/p83ovoaswmDEBasijff7zA79oVRxzhXT1YLsJJhf90kuYfn3m+nyXi2mtHTms4eOYbztkia/WPn6K/wqEcE0stVIxlmBjQ5waSXEE2BO9g0frLV2PEguwgg9RuvnvFMKlweQx17C1w+RHQg9Qv3DcXnwh2rD5XsP5J2PxbyPqEx5+7jszBrOF/a7d9S/Xbbw9X0Kiq+Rs4f7zxubUgNmjtqA5OB5PA6eBHT1VoV6totG8OUzYb4bzjvHOBFC5gzlRZWLBjVQyIyAlodc3DbXPdB8Qs9x/jJHBiVH9FVcL6J1xOA0gtO41FzhfSAWuAb1YedwvTE1xFW8L4i4bjTyzDapkjmsc8tAd9Vgu47tA2VTH+0DQT7UVLWyHwbEz90hP4INQRZvhvFarxieKOjwerbG+RjXzSBwDGOcA59hHbYEn63RSvE7N9XkunjnwqnbKwSDtnOJ7jLjoNxq5auTdtjcILmirWHcRKDEKEVpmayHZr9XNjyQOzcBc6rkfHny3UJmHi7hwpZzgtdD24jeYrsc4F4F2ixbbflvtug0BFmGROMlHUUMRzPVsbUjWH3aRezjpdZjbC7dPJXjL+bKPNIecEmbKI7BxaHC2q9vrAeBQS6KNzFmGDK9O+oxR2ljB6uPRjR1ceQ/hdVHJ/EGaq7AZnYI5K+SR1JExhLhC2xBkN7DY7G24F+qDQEVDwvPsk9bivthYKPDmtFww69QBL9796xZILAdWr8zxxBNFhcVRl6/bVjo2UwcwXJeb30O8gf1moL6i58PbJHFGK5wdIGND3AWBeANRA6Am6qXF3Nk2UMPMmFu0zPkjjY7SHWJu52zgQe6xw5dUF1RV2pzfS5YZCzM1VGyZ0TS7V3S4gWc6zRYAuDlHYhxawqnikdTVkL3tY4taCbucGkhvLqbBBc0WMYPxSlq8JBlxKlbiDnuPvmhoaxrrBlmM0gkNvcj7fTmLfw94kx5rjjZiMlO2rdr9zE8vuGX73Kzb2JtqO1jfewC8IiICIiDE+Ilca2vl32j0xj9EXP4ucpvhzktuIAVOJtuwH3bDycQd3nxAOwHWxVWze0srqnVz7V5+ZuPwIW4YVTNo4ImQ/VaxgHo0Kjip28kzP4Or1+onT6PHjx8u1Ec/LaN/Xd0uIYLu2AXz5xK43zYjI+DKrzFC0lpnbs+S3MtPNjPAjc87jktJ41407BcJm9nNnTFkN/KQnX82tePVYdw24Yy8QXvPadlBEQHSadRLjuGNFxc23O+1xzvZXnKqbNO6pcXTuLnHm5x1E/EncqdylnusyZIH4XK7RfvQuJMbh1BbyB8xuFbc4cMqTh8JDjU00olid7KY2hvvmkXbJz7o1MItzGrkQL5ioH2flnH480UsNTR/Vlbex5gg2c0+bSHD0Ums44BxPjwhhm5OlmLPzdQH+IPWjqUKtxEwJuLUj3ge8hBe09bDd7fgQD6gLF1vGca5uH0VQ6TrG5g83PGkD8Vg61+qiO1DsOBWtOC0T0ieX7rpwoY51a4t5CF1/VzLf68lrqpPC7Ajh1O6acWdPYj+zb9X53J+FldjtzVnBXs0jdo+LZYyam3Z/Dl6Mx4vYvTVdG92E1NEamFw7ruxlkLQ6z42h9y03INhv3SOq4MfznhWEYfHJHS0D62VjQIGNhkDJCBqLyy4DGk+O+w8SPGfEMmyOcZeyLiSSdFQbknc3tuqzkvFsvVjJnZrip4j2rhFG2ObaKwIJLL3O9t9+75rO1ixRTQ5cwGrfNU0c9YYXNcYBDqjbUObGI9UQu4Av58ug2AWgcM8K+h8Ko4yLHsmvI85byH8XrMM9YdhlRR0cWSI2tGJVTGa2h41NhcWHaTewe8dOnkvHiPkc5LiphhWIVz5aiZsLGPm2023IDQDsSweqIb2qbhvEbD8z1dRh8oIe0uj0yt0tlAFpGgO3uO8LOAJG462/jLXC9mXKhk4rq2YsDu5LLqYS5pbcgDe1yR6JnDhfR5tqoJ5nOimYQ5xjOl0jGWsCebXNOmzhuBt90gKLxkwqjybQUtFhTOyjmqDI8i7nFsbbOcSd3H3jbX+7Zdjc+ZUaLCii2/6Fh/yrl4kY6YcwUnZwS1LaKIPMUQL36n6iDyOwvCd1Kx8chLI6KLCasyMF3RhoL2jbctDbgbjmOoQcU2f8rNaeyoYSQDYewsFzbYfVUx/s/YZ7LhjpngA1E73bC3dZZgHwu1/wA1Xc+8V319BPC7DKqn7ZvZiWVmlo1HcXLRuQHBaTlCGPKOE03t7hGyGnY6RztgC4a33/ScUFExulkrnyYnxH7lJSvcKWhH/wCjg4ta5wP1tVr78+ZswWPljmPVU2L02IUGGVk8MdI0RtEbm96YOJJIa4AgPtYeC5cLxwcZcbY2oafYqRr5WRHk8tIaHvHUuLht0DbdTe55kwfMVVUyOwCupYqckdnG9mpwAaAbkwu3J1Hn1QZNUYvXYTh9ZT1+H1McmI1Oozva5jbvc1wiAc3cnS/r9ryU+MKfxIxAU2B1RghwiGOOKZrdd5GkMc9tnNtcs2N+UYPVXHDsr5gq3lmZMRgdTvZI14hYGyd+NzWlruxbYgkHn0VLwWqi4aRY6KInVEaaniJ+s6RzJG6vjfXJYfd8kSk+F9PX4pU1FRW4nUy0tFM+PSS5wn0tdc21nSBdjrb3uoHP/EkZunoGex1LGQzds+Jze/IAW2DR8GyD1WvcNctf7qYbBDKLSae0k8e0k7zgfzdm/oqp4d/x/Nc7zu2hpgxp8HOABH/ll+SIcuaM6jGTh/sOFQTVFZ2obHWRtL2sifZu5+qCe0dubbX6qs8Qo67C6J/0rg+G0zZHNjEsIjMgcTqs3SSbkMcPhddHESpgxrH3sxWKrlhpoGM00jdcmtw135jSPeEH4BVXMlJh756WLC6bFWhz7zMnbeR0YI/+plzd1hJufAediV1iwrEst0YNZgWFuZTw3fLJ2bnkRsu57u9cuNiT5q+cMGQ4xRxVvsVLTyydpbsYmsIYHlvO199N+axbN0OGUlK/6NpsXjlcWtY6qGmK5N3A7m5LQ6wX0RlTC/oSipoLWMUMbT+cGjUfU3PqiEsiIgIiIMm4qYGaSoFRGO5MAHHwe0Wt6gD5FXDIGZW43TNZIfewtDXDqQNmvHiDtfz9FP4nhseLxOirW6mOFiP2EHoRzCyXGso1mTpe2w4vcxpu2VnNo8HgcvP7J/BVLROO/bjpLoMGTHrtPGnyTtevSfFdeK2WX5qwyaKjF5W6ZWN8XRm5aPMguA8yFj3CTinDkOOanxmOTQ55kDmAFwdpDXNc1xG3dHw39NJwTi0LBuNRm/8AWR7g+ZYTt6E/BcmYcq5fz28yvmbDM7dz2O7Fzj4ubINLj52v5rPXLS3SWtzaDUYZ2tSfzjn7Mn4p8RzxAnZ7OwxwQhwja62ol9tT3W2BOlosCbW57qDyflCozpUNgw1vgXvI7rG9XO/cOZ5LYqPglgkDg6prnSAfZ7aJgPxLRf5FXrDsUwfJ8XZYZJBGwb6YzrJPiS27nHzK9TaI6yr1w5Lcq1n0lOYHg8eX6eKnohZkTAweJtzJ8ybk/ErpqallGwvqXBrWi5cTYAfFUbFeLUMIIwuJ0h+8/uN+W7j8gqbU1+IZ6ksA+Sx2YwaY2+Z6D4uN1htnrHKvOWywcJy3+9l+5Xz+e7pzznE5leGUtxBGe7fYudy1kdOth5nx298i5GdjjhNiDSIAbgHbtCOg/I8T6DrawZZ4WspSJMcIkdzETfqD8483/Dl8Vf2tDAAwWA2AGyx0wzae1kW9TxLHgx9xpPX+PPz9BrQwWbsB0XhiFdHhkT5a5wZHG0uc48g0DcroULm7K0OcKYwYiZAwlrvdv0Elm4B6OHkR4HmARcc4y6PG3YthuKV09JSxUul7KQdgxsl3e6D9QFrXcP0iQDZq4sErxkePBo8TpaZ1NVxl0kz4muk1zOJF3EbNYJIT5i/guvFaPG87U8WHHDGUVOHRhz9fdayM90AF24Fgdrk2Cu3EbDqmOihiyxTNkla9kUbyAXQAtLO1bcd0gbavs3v0QV3C4mZxzCXUTWikwlhY0NADDM8uBsBtzL+X9SPFeudD9O5jwumG7adrqh3kblwv/wBmP9YK5ZDydHkijZBCdT/ryyffkPM/AWAHkB1uqvlTCp63MOI1dbFIyNjGwROewtDh3WlzCRZw90Tt99BpPJY/l+U8ScwSVcbj7Lh40REGwc/cA7cw463/AAawHmrlxUraylw6VuX4ZJZZfdkxjUWMcDrfYbk2uBblqv0XhlfLr+HeDubRR9pUNifM9o5vmLblotztZrR46R4oK/wz/wCOY1i9Y7cNeKdh/JDrfshZ81xcRJ38Psap8Uia50E7RDOG89hYjpuWhjm35mIqHyDkvMIp3R0sgoIZnmR8jx75xcANhu9ttPUt5ndaVgvDKnoKKakxR76r2h+uWWX65dpaAQdy3TpBG5IJO6CrPxrGOKjbYDGKGid/zElnSvHIlgHL9G35/RXWTI0Vbh0dBisss0bOzBe4gPcI3h4BI5DYN8bdb7rO4OH+O8PZbZLnbPTPcPdyEAC55vY6wHS7oyCbchyWrV1RPQUcj5QJJ2QvdaJps6RrCbMaSXbnYDcoM94UMjkq8XrGhrImyiCOwDWtipwdhbYANEXyVcypkiDPFNWYnj8tSxrp6iRojkDB2be8T3mnrqH6KkMEyVib8EpqTDAIDVyyuq3SAteyNxsO6bE3awAjmbtGwJK0WqyPBNhhw6Evji7MRhzTZ2xB1G31iSLkcjc+KDLODecRhkMVLQxvnnqKgyTO30wQDS0ue49bNJHTvbnoePAYaTOWZ5jHNqp+09oa37MskDQBYciATI4HqAfFWLFMk1JkGEZWhNLRaWPqaw958wde7S7qbhw0/wCFux9M/cNJMGbRVGQ4yJqNzY9Ld3Oa51w8/eOpztV+YkdewCJa24ho73JYzwzrKl8OKYjg1P7RNU1dmRlwju0OLj3nHYAS/wB0BaPm2qnpcMqHNYXT+zuGiIOk949unu2GogOd4cgo/hLgjsBwmmjqGFj3B0j2uFiDI4uAIO4IGkb+CIUTCsx4hhdfUCgwaEVk4bJM01zXPLbmx0ueQ0b8hyFullIz1uM1VVHVzZfjM8TSxkhq23a06rgDXb7bunVWfNHC+mzFVQ1cL3088bw58kPddI1vIE9Hchq52uDfa0BLxPxiVpbT4BUNeQQ1znOLQTyJBiG3XmPigqOG4/i2d56l1Rhza2KOUAU75mtjgkZcd0kjWbXF/M+K23LlXU11Ox+NwCCZ2rVEHB+mziG94bG4APqq9wnyhLk+g0Ylbt5ZHSyC4dYuAAbcbEgNF/MnmrogIiICIiAiIggcUyPRYuSZ4Q1x+0z3Z+J07H1Cr1Vwhhf/AEWokb5Oa1/7NKv6LHbFS3WF3Fr9Rijat59/dmn/AMOm/wDShb+y/wDddNPwgjb/AEipefzWBv7S5aEi89xj8GaeLauf9/pH8Kxh/Digod3RGQjrI4u/uizfwVjhgbTANgaGtHINAAHoF6IslaxXpCllz5MvPJaZ/MREXphEREBERAREQEREBERAREQEREBERAREQF+WX6iAiIgIiICIiAiIgIiICIiAiIgIiICIiAiIgIiICIiAiIgIiICIiAiIgIiICIiAiIgIiICIiAiIgIiICIiAiIgIiICIiAiIgIiICIiAiIgIiICIiAiIgIiICIiAiIgIiICIiAiIgIiICIiAiIgIiICIiAiIgIiICIiAiIgIiICIiAiIgIiICIiAiIgIiIP/2Q=="/>
          <p:cNvSpPr>
            <a:spLocks noChangeAspect="1" noChangeArrowheads="1"/>
          </p:cNvSpPr>
          <p:nvPr/>
        </p:nvSpPr>
        <p:spPr bwMode="auto">
          <a:xfrm>
            <a:off x="1259681" y="-108347"/>
            <a:ext cx="228600" cy="2286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sz="1425"/>
          </a:p>
        </p:txBody>
      </p:sp>
      <p:sp>
        <p:nvSpPr>
          <p:cNvPr id="4" name="AutoShape 19" descr="data:image/jpeg;base64,/9j/4AAQSkZJRgABAQAAAQABAAD/2wCEAAkGBggGERQIBwgWFRAVGRUXFRgXGBYcHBsXHxocFxgZFxsYJzIgFxojGhgUHy8hJCgpLywsFh80NTIuNSYtLCsBCQoKDQwNGQ8OFysaHiQvNTU1KjUxNjYtNDU2NTUwKi8sNC01LDApMCkpMjIsLCkpLjQ0KSwsLCkpLCkpKSkpKf/AABEIAMIBAwMBIgACEQEDEQH/xAAcAAEAAgMBAQEAAAAAAAAAAAAABgcEBQgDAQL/xABKEAACAQMCAwQEBg0LBQEAAAAAAQIDBBEFBgcSIRMxQWEIIlFxMjRCkbGyFBUWNlJyc3SBksHR0iMzNVNUYnWhorPDGENWgpMl/8QAGQEBAQEBAQEAAAAAAAAAAAAAAAUEAgYB/8QAHhEBAAIBBQEBAAAAAAAAAAAAAAECAwQRFCFRUhX/2gAMAwEAAhEDEQA/ALxAAAAAAAAAAAAAAAAAAAAAAAAAAAAAAAAAAAAAAAAAAAAAAAAAAAAAAAAAAAAAAAAAAAAAAAAAAAAAAAAAAAAAAAAAAAAAAAAAAAAAAAAAAAAAAAAAAAAAAAAAAAAAAAAAAAAAAAAAAAAAAAAAAAAAAAAAAAAAAAAAAAAAAAAAAAAAAAAAAAAAAAAPO4r07aMq1WWIxTk37EllnozA134tX/J1Pqs6rG8xD5adomWB93Ghf27/AEz/AHD7uNC/t3+mf7iqEfS3+bi9lI52TyFuWW69J1Ccba1u+acu5cs14Z8V7EzblTbM+PUffL6ki2UTdXgrhvFa+N+myzlrvL6ADI0gI7vzd8Nj2j1apaOqlOEOVSUfhZ65afsMLh1xBp8QaVW6pWDoqnNQw5qWcrOeiWAJeAAABV9txwoXGorbi0WSk6/2Pz9qsZ5+Tm5eXu8cZAtAES4ib+hw/o0r2rYusqk+TCko49Vyzlp57jK2FvGG+bT7a07R0lzyhyuSl8HHXKS9vsAkYAAA+MrDQeN9DXL+GgR0WUHOpKnzuqmljm645f7vtAtAAAAAAAAAAAAAAAAAHxvHUqyfpE7YptwlY3WU2vgUv4wLUMDXvi1f8nU+qyuf+oza/wDYbr9Sl/GFx029uL/8i0s7hVLj+Rg5RpqKlP1IuTU20svrhM6pO1oc27rKPoEg+4q/X/ep/PL9w+4q/wD66n88v3HpOVh+oQuNl+Xlsz49R98vqSLZRX22trXlhdUrmrUg4xcs4cs/Ba8UWESNdkrkyRNZ36U9HS1KTFo27fJPl6sq/cfH/QtGqu10+1ncuLxKcXGMM/3W8uXvxjzN7xh1ero+kXNW3lic1GkmvBTkoy/083zlU8Bdl6buSrX1HVreNSNDkjCElmPNLmfNJeOFHon7fIwNjYcQ+KWjb70mdvaqVK4jUpN0p4y1l5cGukkvHua9huPRt+KXX5aH1DC48bE0nTbaGuaXZwpTVSNOoqcVGMoyTw3FdE00lnzPX0fbtWOn311JZUJ8/wCrS5v2ATTe/FjQ9kS+xLhyq3GM9lTxmKfVOcn0hn2dX5EZ0r0jdFupqlqOmVaMX8tOM0vOSWHj3ZKg21faVq2pLUN6XL7CUp1KrxOXNLq1FqGXhyx+hYJxxL1jhvrlm/uecIXlPl7Ps6FSnzLKUoyfKk1yttZ8UBflle2+o043dnWU6c0pRlF5TT7mmcu6Z98sf8Q/5mWT6OetVbq1uNLqzyqM4yh5RmnlLy5ot/8AsyttM++WP+If8zAuzi3qW29Mt6NTdWlTuKTqNQjB4xLkfV+svDKM7hbfaHqNj222tPlQt+0muSTy+bpzPOX39PEh/pIfErb8u/8AbkZnBK7+wNCqXfLns53E8e3lipfsA3u9uLOhbJl9iXEpVbjGXTp4zHPdzyfSOfZ1fkRSy9JDSas1C90arCD75RlCePfHoVrw50aHEDV4rW5OcZOpXrdX62OuG/BOTivcXbvHg9oO4rf7G0yzpW1eLjyVIU0umfWjJRxzprPf3PAEx0jWLLXqMNQ0y4VSjNZjJf5p+xp9Gn3FQ7W3Bw/udUp22mbZq07x1ZqNRy6KfrZljnfTo/DxJ7w62FPYFGdl9tJV4zkppOCioyxiXKsvv9XPX5JQ3D374aP5xV+iYHTup6naaPSlfahcRp0oLMpSfRL9r8MeJVepekdo1vN09P0qrVivlOUYZ9yeXj34NH6Ru4K7q2+hQnimodtNfhSbcI59yjL9YlHC/hXoFKwo3+q6dCvXrwjUbqLmUYyWYxin0XqtZfflsDa7N4yaBu+orFc1C4l8GFTGJP2Qkujfk8Mk+6Nw0Nq2tXV7ulKUKSTajjLzJR6Z6d8kc8cZNl2uyLylW0dOFKtFzjFN+pOLxLlfel1i17M+4sncmuVdx7UlqVw/5SdGnzv2yjVjCT/S4t/pAkuwuJWn8QHWjp9pUh2PI5dpy9ebOMcrf4LPffe/7LYNOnc39tUmqknFdny5TSz15mis/Ro+Ffe6h9NQ2XpJfFbT8rP6gFi7N3bbb0tlqtlQnCDlKOJ4zmLw/gtoh25+PegaDVlZWVvO5nB4lKDjGGV3pSfwseSx5nnwcoV7nQJ0LSWKkndRg/ZJpqL+dopXaWuU9kXkq2r6FCu4qVOVKqsOEsrLXMmlJYa6rxYFv6X6Rui3U1T1DS6tKL+WnGaXm0sPHuyWtZ3lDUKcbq0qqdOaUoyTynF9U0UTf7i4Yb/lSep29WxqRfWUIQjGSfyZygn0z4tIuXaekabodrSs9Equdsk3Tk58+VJ82VLxWW+4DcAAD8z7mcR3Xw5/jS+k7dn3M4iuvhz/ABpfSB5G62X/AEhZ/nFD66NKbrZf9IWf5xQ+ugOqWAwB72P85H9P0M3JprH+cj+n6GbkCHcW9Fra7pNzbW0W6kVGpFLvfJJSaXnyqRUHAzfWnbUrV7HWK/Z0q6g4zfwYzjzLEn4JqXf3dPM6PwVtubgRt7X6sr21qzt5yeZKnyuDfi1F/Bb8njyAifHLiLpGt28ND0W6jWbmqlScHmKUU1GKfdJtvPTux5mZ6Ptor/T761k8Kc+T9aly/tJLacDNtWlrU01SqOdXl56zce0xGSlywysQTaWcLr7SQbH2Fp+wqdS20yvUlGpJTfaOLeUsdOVLoBzZtajpm3tTVnvGyUqEJTpVoyT9V9ynhdWk8P3Ms3d91ws23RjcWGkW11Vk1y06dSXwfGUpJvlwvb3tk53nwq0De0vsm9pyp3GMdrTaTaXcpppqWPdnzIvYejloNvNVLvUq9SK+T6kc+TaWfmwBuuElzoOqUauo7f267SLlGEm3lTcevqvPVRz7F3lLaZ98sf8AEP8AmZ0/p2m2uk0oWWn0I06UFiMYrCSITQ4LaHb3y3BG8r9sq3b45ocvPzc+McueXPmBoPSQ+JW35d/7cjM4IWiv9DnaN47SdxDP40VH9pL977EsN+UqdnqVepGNOfOuzcU84cevMn0wzI2dtGz2TbfavT6s5U+aU8zaby8Z7kljoBzZsXWXw51ZVNYpOKpyqUayw8pP1XJLxw+WXmu4uPfPGjRtKtHPbmpU613Pl7NJOSispylPux0ysd+Wjd704V6BvaX2Te05U6+MdrTaUmvBSTTUseaz5kWsfRy0GhNTvNSr1Ir5PqRz5NpZ+bAG74Sb21zfFGreaxaU4U4SjCnKCkuaWMz6SbWFmPd4spfh798NH84q/RM6d03TLTR6ULHTreNOlBYjGPcl+33+JCdG4LaHol5HXbe8rurCcqiUpQ5cvOU0o5x6z8QIN6R2366q2+u04ZpuHYzfskm5wz71KX6pIuGHFrQXYUdP1m/jQr28FTfPlKUY9Iyi+5+qkmu/KLO1DTrXVqcrK/t41KU1iUZLKa8/pKx1L0ddv3M3Usb+tRi/k+rNL3OXX52wK34u70t9+3tKjosZTpUl2dN4eak5S6uMe/D9VL248y0tf21X0Ta09Ikv5SnQjKaX4SmqtT5vW+Y22zuEW3tmzV5b05Vbhd1Sq03H8SKWIvz7/MmlSlCtF0qsE4tNNNZTT6NNeKwBzpwF3Xpm3Li4t9Wu40o1oQ5JTeI80XLo34NqXTPsMnjzvfStxOhpuj3Sqqk5zqTj1jlpRUYv5TxlvHkS/VPR32/e1XXs72tRg3l01yyS8ouXVL35NpU4HbYlaLSaXaRXPGpKqnF1JtJpKUmsKPrP1UkgNdwcv56XoEr2lbSqunK4nyRxmWHlpZ8cEetOIOyuJFy7XdWgUqCcfUrzn6zkn8GVSKjyrHdl46eZbG0Np2mzLZaVp9WcqalKWZtN5k8vuSRFtz8Ddt7iqSvKLnb1JPMuyceVt975JLCfuwBVPE/aGzdvU4V9ta32lWUsOkqkKiUMPMuaPWOHhdc5yWX6PTvHpkvsnPZ9tPss/g4jzY8ufm/Tkx9N9HXb9rJVL2/rVUvk+rBP38qzj3NFoWNhb6ZTjaWVFQpQSjGMVhJLwQGQAAPklnoUbV9GurUk5/dEurb/AJl/xF5gCiv+mir/AORr/wCL/jM3RfR5q6RcUdQ+36l2VSFTHZNZ5ZKWM83TuLoAGu+1T/rf8h9qn/W/5GxAGFQ090ZKfad3kZo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1373981" y="5953"/>
            <a:ext cx="228600" cy="2286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sz="1425"/>
          </a:p>
        </p:txBody>
      </p:sp>
      <p:sp>
        <p:nvSpPr>
          <p:cNvPr id="28" name="标题 2">
            <a:extLst>
              <a:ext uri="{FF2B5EF4-FFF2-40B4-BE49-F238E27FC236}">
                <a16:creationId xmlns:a16="http://schemas.microsoft.com/office/drawing/2014/main" id="{5A918CD4-CDFC-4203-A437-F8C6F2697EE1}"/>
              </a:ext>
            </a:extLst>
          </p:cNvPr>
          <p:cNvSpPr txBox="1">
            <a:spLocks/>
          </p:cNvSpPr>
          <p:nvPr/>
        </p:nvSpPr>
        <p:spPr>
          <a:xfrm>
            <a:off x="221404" y="290144"/>
            <a:ext cx="3949440" cy="36952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200" b="1" kern="1200">
                <a:solidFill>
                  <a:schemeClr val="bg1"/>
                </a:solidFill>
                <a:latin typeface="微软雅黑" panose="020B0503020204020204" pitchFamily="34" charset="-122"/>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i="0" u="none" strike="noStrike" kern="1200" cap="none" spc="0" normalizeH="0" baseline="0" noProof="0" dirty="0">
                <a:ln>
                  <a:noFill/>
                </a:ln>
                <a:solidFill>
                  <a:srgbClr val="FF9900"/>
                </a:solidFill>
                <a:effectLst/>
                <a:uLnTx/>
                <a:uFillTx/>
                <a:latin typeface="微软雅黑" panose="020B0503020204020204" pitchFamily="34" charset="-122"/>
                <a:ea typeface="微软雅黑" panose="020B0503020204020204" pitchFamily="34" charset="-122"/>
                <a:cs typeface="+mj-cs"/>
              </a:rPr>
              <a:t>1. </a:t>
            </a:r>
            <a:r>
              <a:rPr lang="en-US" altLang="zh-CN" sz="2400" dirty="0">
                <a:solidFill>
                  <a:srgbClr val="FF9900"/>
                </a:solidFill>
              </a:rPr>
              <a:t>Introduction</a:t>
            </a:r>
            <a:endParaRPr kumimoji="0" lang="zh-CN" altLang="en-US" sz="2400" i="0" u="none" strike="noStrike" kern="1200" cap="none" spc="0" normalizeH="0" baseline="0" noProof="0" dirty="0">
              <a:ln>
                <a:noFill/>
              </a:ln>
              <a:solidFill>
                <a:srgbClr val="FF9900"/>
              </a:solidFill>
              <a:effectLst/>
              <a:uLnTx/>
              <a:uFillTx/>
              <a:latin typeface="微软雅黑" panose="020B0503020204020204" pitchFamily="34" charset="-122"/>
              <a:ea typeface="微软雅黑" panose="020B0503020204020204" pitchFamily="34" charset="-122"/>
              <a:cs typeface="+mj-cs"/>
            </a:endParaRPr>
          </a:p>
        </p:txBody>
      </p:sp>
      <p:sp>
        <p:nvSpPr>
          <p:cNvPr id="14" name="矩形 13">
            <a:extLst>
              <a:ext uri="{FF2B5EF4-FFF2-40B4-BE49-F238E27FC236}">
                <a16:creationId xmlns:a16="http://schemas.microsoft.com/office/drawing/2014/main" id="{2D0283BA-7523-48DA-B289-3AF97BFC3762}"/>
              </a:ext>
            </a:extLst>
          </p:cNvPr>
          <p:cNvSpPr/>
          <p:nvPr/>
        </p:nvSpPr>
        <p:spPr bwMode="auto">
          <a:xfrm>
            <a:off x="336884" y="702643"/>
            <a:ext cx="8489482" cy="115503"/>
          </a:xfrm>
          <a:prstGeom prst="rect">
            <a:avLst/>
          </a:prstGeom>
          <a:gradFill flip="none" rotWithShape="1">
            <a:gsLst>
              <a:gs pos="0">
                <a:srgbClr val="800080"/>
              </a:gs>
              <a:gs pos="74000">
                <a:schemeClr val="bg1"/>
              </a:gs>
              <a:gs pos="83000">
                <a:schemeClr val="bg1"/>
              </a:gs>
              <a:gs pos="100000">
                <a:schemeClr val="bg1"/>
              </a:gs>
            </a:gsLst>
            <a:lin ang="0" scaled="1"/>
            <a:tileRect/>
          </a:gradFill>
          <a:ln>
            <a:solidFill>
              <a:schemeClr val="bg1"/>
            </a:solid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90000"/>
              </a:lnSpc>
              <a:spcBef>
                <a:spcPct val="20000"/>
              </a:spcBef>
              <a:spcAft>
                <a:spcPct val="0"/>
              </a:spcAft>
              <a:buClrTx/>
              <a:buSzTx/>
              <a:buFontTx/>
              <a:buNone/>
              <a:tabLst/>
            </a:pPr>
            <a:endParaRPr kumimoji="0" lang="zh-CN" altLang="en-US" sz="1900" i="0" u="none" strike="noStrike" normalizeH="0" baseline="0">
              <a:latin typeface="Times New Roman" pitchFamily="18" charset="0"/>
              <a:ea typeface="宋体" pitchFamily="2" charset="-122"/>
            </a:endParaRPr>
          </a:p>
        </p:txBody>
      </p:sp>
      <p:sp>
        <p:nvSpPr>
          <p:cNvPr id="38" name="矩形 37">
            <a:extLst>
              <a:ext uri="{FF2B5EF4-FFF2-40B4-BE49-F238E27FC236}">
                <a16:creationId xmlns:a16="http://schemas.microsoft.com/office/drawing/2014/main" id="{1EBBDE82-1E30-499D-A0EE-918116A3C929}"/>
              </a:ext>
            </a:extLst>
          </p:cNvPr>
          <p:cNvSpPr/>
          <p:nvPr/>
        </p:nvSpPr>
        <p:spPr>
          <a:xfrm>
            <a:off x="336884" y="791406"/>
            <a:ext cx="8598532" cy="12250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r>
              <a:rPr lang="en-US" altLang="zh-CN" sz="2000" dirty="0">
                <a:solidFill>
                  <a:schemeClr val="tx1"/>
                </a:solidFill>
                <a:latin typeface="微软雅黑" panose="020B0503020204020204" pitchFamily="34" charset="-122"/>
                <a:ea typeface="微软雅黑" panose="020B0503020204020204" pitchFamily="34" charset="-122"/>
              </a:rPr>
              <a:t>This paper considers the problem of answering factoid questions in an open-domain setting using Wikipedia as the unique knowledge source, such as one does when looking for answers in an encyclopedia.</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E574C620-0756-4B3A-91EB-8DEDCADBF1AB}"/>
              </a:ext>
            </a:extLst>
          </p:cNvPr>
          <p:cNvSpPr/>
          <p:nvPr/>
        </p:nvSpPr>
        <p:spPr>
          <a:xfrm>
            <a:off x="1477024" y="2397757"/>
            <a:ext cx="6209201" cy="1626670"/>
          </a:xfrm>
          <a:prstGeom prst="rect">
            <a:avLst/>
          </a:prstGeom>
          <a:solidFill>
            <a:schemeClr val="bg1"/>
          </a:solidFill>
          <a:ln>
            <a:solidFill>
              <a:schemeClr val="accent1">
                <a:shade val="50000"/>
              </a:schemeClr>
            </a:solidFill>
          </a:ln>
          <a:effectLst>
            <a:outerShdw blurRad="50800" dist="50800" dir="5400000" algn="ctr" rotWithShape="0">
              <a:schemeClr val="accent5">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lnSpc>
                <a:spcPct val="120000"/>
              </a:lnSpc>
              <a:buFont typeface="Arial" panose="020B0604020202020204" pitchFamily="34" charset="0"/>
              <a:buChar char="•"/>
            </a:pPr>
            <a:r>
              <a:rPr lang="en-US" altLang="zh-CN" sz="16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Knowledge Base</a:t>
            </a:r>
          </a:p>
          <a:p>
            <a:pPr marL="285750" indent="-285750" algn="ctr">
              <a:lnSpc>
                <a:spcPct val="120000"/>
              </a:lnSpc>
              <a:buFont typeface="Arial" panose="020B0604020202020204" pitchFamily="34" charset="0"/>
              <a:buChar char="•"/>
            </a:pPr>
            <a:r>
              <a:rPr lang="en-US" altLang="zh-CN" sz="16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Easier for computers to process but too sparsely populated for open-domain QA.</a:t>
            </a:r>
          </a:p>
          <a:p>
            <a:pPr marL="285750" indent="-285750" algn="ctr">
              <a:lnSpc>
                <a:spcPct val="120000"/>
              </a:lnSpc>
              <a:buFont typeface="Arial" panose="020B0604020202020204" pitchFamily="34" charset="0"/>
              <a:buChar char="•"/>
            </a:pPr>
            <a:r>
              <a:rPr lang="en-US" altLang="zh-CN" sz="16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Example: Freebase</a:t>
            </a:r>
            <a:r>
              <a:rPr lang="zh-CN" altLang="en-US" sz="16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DB-</a:t>
            </a:r>
            <a:r>
              <a:rPr lang="en-US" altLang="zh-CN" sz="1600" dirty="0" err="1">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Pedia</a:t>
            </a:r>
            <a:endParaRPr lang="en-US" altLang="zh-CN" sz="16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矩形 9">
            <a:extLst>
              <a:ext uri="{FF2B5EF4-FFF2-40B4-BE49-F238E27FC236}">
                <a16:creationId xmlns:a16="http://schemas.microsoft.com/office/drawing/2014/main" id="{9E762632-5B67-4EBF-AE26-FE68674B5DB5}"/>
              </a:ext>
            </a:extLst>
          </p:cNvPr>
          <p:cNvSpPr/>
          <p:nvPr/>
        </p:nvSpPr>
        <p:spPr>
          <a:xfrm>
            <a:off x="1477024" y="2397757"/>
            <a:ext cx="6209201" cy="1626670"/>
          </a:xfrm>
          <a:prstGeom prst="rect">
            <a:avLst/>
          </a:prstGeom>
          <a:solidFill>
            <a:schemeClr val="bg1"/>
          </a:solidFill>
          <a:ln>
            <a:solidFill>
              <a:schemeClr val="accent1">
                <a:shade val="50000"/>
              </a:schemeClr>
            </a:solidFill>
          </a:ln>
          <a:effectLst>
            <a:outerShdw blurRad="50800" dist="50800" dir="5400000" algn="ctr" rotWithShape="0">
              <a:schemeClr val="accent5">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lnSpc>
                <a:spcPct val="120000"/>
              </a:lnSpc>
              <a:buFont typeface="Arial" panose="020B0604020202020204" pitchFamily="34" charset="0"/>
              <a:buChar char="•"/>
            </a:pPr>
            <a:r>
              <a:rPr lang="en-US" altLang="zh-CN" sz="16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Wikipedia</a:t>
            </a:r>
          </a:p>
          <a:p>
            <a:pPr marL="285750" indent="-285750" algn="ctr">
              <a:lnSpc>
                <a:spcPct val="120000"/>
              </a:lnSpc>
              <a:buFont typeface="Arial" panose="020B0604020202020204" pitchFamily="34" charset="0"/>
              <a:buChar char="•"/>
            </a:pPr>
            <a:r>
              <a:rPr lang="en-US" altLang="zh-CN" sz="16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Contains up-to-date knowledge that humans are interested in. But it is designed for humans to read, </a:t>
            </a:r>
          </a:p>
          <a:p>
            <a:pPr algn="ctr">
              <a:lnSpc>
                <a:spcPct val="120000"/>
              </a:lnSpc>
            </a:pPr>
            <a:r>
              <a:rPr lang="en-US" altLang="zh-CN" sz="16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not machines.</a:t>
            </a:r>
          </a:p>
        </p:txBody>
      </p:sp>
    </p:spTree>
    <p:extLst>
      <p:ext uri="{BB962C8B-B14F-4D97-AF65-F5344CB8AC3E}">
        <p14:creationId xmlns:p14="http://schemas.microsoft.com/office/powerpoint/2010/main" val="7051381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10" descr="data:image/jpeg;base64,/9j/4AAQSkZJRgABAQAAAQABAAD/2wCEAAkGBhEGERQUBxIUFRUUFxYXGRUXFhwUGxwZFRcaGhgXHhoYHCYeFxojJRcUHy8sIyc1LC04Fh4xNTAqNSYrLCkBCQoKDgwOGg8PGjUlHyIvKTAyLzIvKSw1MDExLDAtKiwsNSkyNC8vKS0uKSw1LCosMSk1NTUtNTUpKiw0LTQvL//AABEIALEBHQMBIgACEQEDEQH/xAAcAAEAAwEBAQEBAAAAAAAAAAAABQYHBAMIAQL/xABIEAABAwIEAwUEBQgHCAMAAAABAAIDBBEFBhIhBzFBEyJRYYEUI3GRFTJCUqFicoKSscHR4TRTc6KywvAIFiVEZJOj4hczQ//EABoBAQACAwEAAAAAAAAAAAAAAAABBAMFBgL/xAAvEQEAAgECAwcBCAMAAAAAAAAAAQIDBBEFITESE1FhkbHwoRQiQXGBwdHhI0JS/9oADAMBAAIRAxEAPwDcUREBERAREQEREBERAREQEREBERAREQEREBERAREQEREBERAREQEREBERAREQEREBERAREQEREBERAREQEREBERAREQEREBERAREQEREBERAREQEREBERAREQEREBERAREQEREBERARQ+YMf+hdIYzU51zubAAW/io+mzy139JiI82nV+BsqWTXYMd+7vbaf1WaaXLevbrHJaEXNRYlFiIvSvDvEdR8QdwulW62i0b1neFeazWdpERF6QIiICIiAiIgIiICIiAiIgIiICIiAiIgIiICIiAiIgIi566vjw1hfWvaxo5ucbD4eZRMRMztDoRUes4s0sDrU0csg+9YMHoHG/zAVmwHH4cxxdpQk2vYtIsWkdD8wfVeK5K2naJWcujz4q9u9ZiEkiIvaqjsZpKeqaPpMtAB2cXabE+BUFNk5lSNWGTA/Gzh+s3l8lIZowOTFtDqUi7LjSTa97bg+OyqRZPgbwSHRu/A/ucFz3EL1rlnvcO9f+o6/PKW30lbTT/Hk5+BLBNgkg13Y8ciOo8jyIVzy/j4xdumWwkaNx0I+8P9bLmoauPNcJjqgBI0dOh6Pb+8eiqjXSYJP4Pjd8/wCRH7VXpedFauTHO+O3z1hltWNTE0vG14+ejTEXlTVAq2NfFycAR6r1XURMTG8NJMbTtIiIpQIiICIiAiIgIiICIiAiIgIiICIiAiIgIiICIojM+Y48tQmSfdx2Yzq53h5Acyf5KJmIjeXvHjtktFKxvMvPNGaossR6p+8919EYO58z4NHUrGscx+fMMmuvdf7rRs1o8Gjp+0rwxPE5cYldLWu1Od8gOgA6ALlWty5pvPk7fQcOppa7zzt4/tAtH4PPN6kdPdH176zhXvhzj1Pl+KpfiDwLmOzRu51g/ZrevP4KME7XiZeuKVm+ltWsbzO3vDVkWTYxxVqaokYW1sTehID3/j3R8j8VAuzpXuNzVS/MD8ALK3OppHRz+PgeotG9piPnk1nM2HVFZpdQONmg3aHFpv4jxUfg2I/TQdTYr3iQdLj9a4/zDn6G64eHec5sbe+HEyHODdbX2AJAIBBtsTuD81Z2ZdjjqO3aXXuTp2tcixPj1KpZNPa+SMuKeVp2tE9NmDJE6ffBmjnHOJhTcOmdg9S3V9l+h3wvpP8AH0Upnak7ORkjftgg/Fv8j+CnKnK8NVL2r9VybloOxI9LrqxXCWYuzTPcWNwRzBVavDssYMmKfHevzzhM6yk5aZPLaUdk2o7ansfsOI9DZ37yp5cWFYUzCGaILm5uSeZPp8Au1bfS0tjw1pfrENfntW+S1q9JERFYYRERAREQEREBERAREQEREBERAREQEREBERB51FQ2kY585DWtBcSegAuSsKzTmJ+ZZ3SSXDBtG37rf4nmf5BX3ivjXssLKeI7ynU78xh5ept+qVlSoanJvPZh1nBNJFad/brPT8v7EVoy3w+qcfAfJ7qI/bcNyPyW8yPM2HxWgYXw4ocOt2sZld4yHUP1RZv4LHTBe3Ne1PFNPgnszO8+EMXA1cl6GneBctdbx0lfQLRT4XYN7KLwHdj/AILra4PF2m4PVZvsvm1k8f58sf1/p83ovoaswmDEBasijff7zA79oVRxzhXT1YLsJJhf90kuYfn3m+nyXi2mtHTms4eOYbztkia/WPn6K/wqEcE0stVIxlmBjQ5waSXEE2BO9g0frLV2PEguwgg9RuvnvFMKlweQx17C1w+RHQg9Qv3DcXnwh2rD5XsP5J2PxbyPqEx5+7jszBrOF/a7d9S/Xbbw9X0Kiq+Rs4f7zxubUgNmjtqA5OB5PA6eBHT1VoV6totG8OUzYb4bzjvHOBFC5gzlRZWLBjVQyIyAlodc3DbXPdB8Qs9x/jJHBiVH9FVcL6J1xOA0gtO41FzhfSAWuAb1YedwvTE1xFW8L4i4bjTyzDapkjmsc8tAd9Vgu47tA2VTH+0DQT7UVLWyHwbEz90hP4INQRZvhvFarxieKOjwerbG+RjXzSBwDGOcA59hHbYEn63RSvE7N9XkunjnwqnbKwSDtnOJ7jLjoNxq5auTdtjcILmirWHcRKDEKEVpmayHZr9XNjyQOzcBc6rkfHny3UJmHi7hwpZzgtdD24jeYrsc4F4F2ixbbflvtug0BFmGROMlHUUMRzPVsbUjWH3aRezjpdZjbC7dPJXjL+bKPNIecEmbKI7BxaHC2q9vrAeBQS6KNzFmGDK9O+oxR2ljB6uPRjR1ceQ/hdVHJ/EGaq7AZnYI5K+SR1JExhLhC2xBkN7DY7G24F+qDQEVDwvPsk9bivthYKPDmtFww69QBL9796xZILAdWr8zxxBNFhcVRl6/bVjo2UwcwXJeb30O8gf1moL6i58PbJHFGK5wdIGND3AWBeANRA6Am6qXF3Nk2UMPMmFu0zPkjjY7SHWJu52zgQe6xw5dUF1RV2pzfS5YZCzM1VGyZ0TS7V3S4gWc6zRYAuDlHYhxawqnikdTVkL3tY4taCbucGkhvLqbBBc0WMYPxSlq8JBlxKlbiDnuPvmhoaxrrBlmM0gkNvcj7fTmLfw94kx5rjjZiMlO2rdr9zE8vuGX73Kzb2JtqO1jfewC8IiICIiDE+Ilca2vl32j0xj9EXP4ucpvhzktuIAVOJtuwH3bDycQd3nxAOwHWxVWze0srqnVz7V5+ZuPwIW4YVTNo4ImQ/VaxgHo0Kjip28kzP4Or1+onT6PHjx8u1Ec/LaN/Xd0uIYLu2AXz5xK43zYjI+DKrzFC0lpnbs+S3MtPNjPAjc87jktJ41407BcJm9nNnTFkN/KQnX82tePVYdw24Yy8QXvPadlBEQHSadRLjuGNFxc23O+1xzvZXnKqbNO6pcXTuLnHm5x1E/EncqdylnusyZIH4XK7RfvQuJMbh1BbyB8xuFbc4cMqTh8JDjU00olid7KY2hvvmkXbJz7o1MItzGrkQL5ioH2flnH480UsNTR/Vlbex5gg2c0+bSHD0Ums44BxPjwhhm5OlmLPzdQH+IPWjqUKtxEwJuLUj3ge8hBe09bDd7fgQD6gLF1vGca5uH0VQ6TrG5g83PGkD8Vg61+qiO1DsOBWtOC0T0ieX7rpwoY51a4t5CF1/VzLf68lrqpPC7Ajh1O6acWdPYj+zb9X53J+FldjtzVnBXs0jdo+LZYyam3Z/Dl6Mx4vYvTVdG92E1NEamFw7ruxlkLQ6z42h9y03INhv3SOq4MfznhWEYfHJHS0D62VjQIGNhkDJCBqLyy4DGk+O+w8SPGfEMmyOcZeyLiSSdFQbknc3tuqzkvFsvVjJnZrip4j2rhFG2ObaKwIJLL3O9t9+75rO1ixRTQ5cwGrfNU0c9YYXNcYBDqjbUObGI9UQu4Av58ug2AWgcM8K+h8Ko4yLHsmvI85byH8XrMM9YdhlRR0cWSI2tGJVTGa2h41NhcWHaTewe8dOnkvHiPkc5LiphhWIVz5aiZsLGPm2023IDQDsSweqIb2qbhvEbD8z1dRh8oIe0uj0yt0tlAFpGgO3uO8LOAJG462/jLXC9mXKhk4rq2YsDu5LLqYS5pbcgDe1yR6JnDhfR5tqoJ5nOimYQ5xjOl0jGWsCebXNOmzhuBt90gKLxkwqjybQUtFhTOyjmqDI8i7nFsbbOcSd3H3jbX+7Zdjc+ZUaLCii2/6Fh/yrl4kY6YcwUnZwS1LaKIPMUQL36n6iDyOwvCd1Kx8chLI6KLCasyMF3RhoL2jbctDbgbjmOoQcU2f8rNaeyoYSQDYewsFzbYfVUx/s/YZ7LhjpngA1E73bC3dZZgHwu1/wA1Xc+8V319BPC7DKqn7ZvZiWVmlo1HcXLRuQHBaTlCGPKOE03t7hGyGnY6RztgC4a33/ScUFExulkrnyYnxH7lJSvcKWhH/wCjg4ta5wP1tVr78+ZswWPljmPVU2L02IUGGVk8MdI0RtEbm96YOJJIa4AgPtYeC5cLxwcZcbY2oafYqRr5WRHk8tIaHvHUuLht0DbdTe55kwfMVVUyOwCupYqckdnG9mpwAaAbkwu3J1Hn1QZNUYvXYTh9ZT1+H1McmI1Oozva5jbvc1wiAc3cnS/r9ryU+MKfxIxAU2B1RghwiGOOKZrdd5GkMc9tnNtcs2N+UYPVXHDsr5gq3lmZMRgdTvZI14hYGyd+NzWlruxbYgkHn0VLwWqi4aRY6KInVEaaniJ+s6RzJG6vjfXJYfd8kSk+F9PX4pU1FRW4nUy0tFM+PSS5wn0tdc21nSBdjrb3uoHP/EkZunoGex1LGQzds+Jze/IAW2DR8GyD1WvcNctf7qYbBDKLSae0k8e0k7zgfzdm/oqp4d/x/Nc7zu2hpgxp8HOABH/ll+SIcuaM6jGTh/sOFQTVFZ2obHWRtL2sifZu5+qCe0dubbX6qs8Qo67C6J/0rg+G0zZHNjEsIjMgcTqs3SSbkMcPhddHESpgxrH3sxWKrlhpoGM00jdcmtw135jSPeEH4BVXMlJh756WLC6bFWhz7zMnbeR0YI/+plzd1hJufAediV1iwrEst0YNZgWFuZTw3fLJ2bnkRsu57u9cuNiT5q+cMGQ4xRxVvsVLTyydpbsYmsIYHlvO199N+axbN0OGUlK/6NpsXjlcWtY6qGmK5N3A7m5LQ6wX0RlTC/oSipoLWMUMbT+cGjUfU3PqiEsiIgIiIMm4qYGaSoFRGO5MAHHwe0Wt6gD5FXDIGZW43TNZIfewtDXDqQNmvHiDtfz9FP4nhseLxOirW6mOFiP2EHoRzCyXGso1mTpe2w4vcxpu2VnNo8HgcvP7J/BVLROO/bjpLoMGTHrtPGnyTtevSfFdeK2WX5qwyaKjF5W6ZWN8XRm5aPMguA8yFj3CTinDkOOanxmOTQ55kDmAFwdpDXNc1xG3dHw39NJwTi0LBuNRm/8AWR7g+ZYTt6E/BcmYcq5fz28yvmbDM7dz2O7Fzj4ubINLj52v5rPXLS3SWtzaDUYZ2tSfzjn7Mn4p8RzxAnZ7OwxwQhwja62ol9tT3W2BOlosCbW57qDyflCozpUNgw1vgXvI7rG9XO/cOZ5LYqPglgkDg6prnSAfZ7aJgPxLRf5FXrDsUwfJ8XZYZJBGwb6YzrJPiS27nHzK9TaI6yr1w5Lcq1n0lOYHg8eX6eKnohZkTAweJtzJ8ybk/ErpqallGwvqXBrWi5cTYAfFUbFeLUMIIwuJ0h+8/uN+W7j8gqbU1+IZ6ksA+Sx2YwaY2+Z6D4uN1htnrHKvOWywcJy3+9l+5Xz+e7pzznE5leGUtxBGe7fYudy1kdOth5nx298i5GdjjhNiDSIAbgHbtCOg/I8T6DrawZZ4WspSJMcIkdzETfqD8483/Dl8Vf2tDAAwWA2AGyx0wzae1kW9TxLHgx9xpPX+PPz9BrQwWbsB0XhiFdHhkT5a5wZHG0uc48g0DcroULm7K0OcKYwYiZAwlrvdv0Elm4B6OHkR4HmARcc4y6PG3YthuKV09JSxUul7KQdgxsl3e6D9QFrXcP0iQDZq4sErxkePBo8TpaZ1NVxl0kz4muk1zOJF3EbNYJIT5i/guvFaPG87U8WHHDGUVOHRhz9fdayM90AF24Fgdrk2Cu3EbDqmOihiyxTNkla9kUbyAXQAtLO1bcd0gbavs3v0QV3C4mZxzCXUTWikwlhY0NADDM8uBsBtzL+X9SPFeudD9O5jwumG7adrqh3kblwv/wBmP9YK5ZDydHkijZBCdT/ryyffkPM/AWAHkB1uqvlTCp63MOI1dbFIyNjGwROewtDh3WlzCRZw90Tt99BpPJY/l+U8ScwSVcbj7Lh40REGwc/cA7cw463/AAawHmrlxUraylw6VuX4ZJZZfdkxjUWMcDrfYbk2uBblqv0XhlfLr+HeDubRR9pUNifM9o5vmLblotztZrR46R4oK/wz/wCOY1i9Y7cNeKdh/JDrfshZ81xcRJ38Psap8Uia50E7RDOG89hYjpuWhjm35mIqHyDkvMIp3R0sgoIZnmR8jx75xcANhu9ttPUt5ndaVgvDKnoKKakxR76r2h+uWWX65dpaAQdy3TpBG5IJO6CrPxrGOKjbYDGKGid/zElnSvHIlgHL9G35/RXWTI0Vbh0dBisss0bOzBe4gPcI3h4BI5DYN8bdb7rO4OH+O8PZbZLnbPTPcPdyEAC55vY6wHS7oyCbchyWrV1RPQUcj5QJJ2QvdaJps6RrCbMaSXbnYDcoM94UMjkq8XrGhrImyiCOwDWtipwdhbYANEXyVcypkiDPFNWYnj8tSxrp6iRojkDB2be8T3mnrqH6KkMEyVib8EpqTDAIDVyyuq3SAteyNxsO6bE3awAjmbtGwJK0WqyPBNhhw6Evji7MRhzTZ2xB1G31iSLkcjc+KDLODecRhkMVLQxvnnqKgyTO30wQDS0ue49bNJHTvbnoePAYaTOWZ5jHNqp+09oa37MskDQBYciATI4HqAfFWLFMk1JkGEZWhNLRaWPqaw958wde7S7qbhw0/wCFux9M/cNJMGbRVGQ4yJqNzY9Ld3Oa51w8/eOpztV+YkdewCJa24ho73JYzwzrKl8OKYjg1P7RNU1dmRlwju0OLj3nHYAS/wB0BaPm2qnpcMqHNYXT+zuGiIOk949unu2GogOd4cgo/hLgjsBwmmjqGFj3B0j2uFiDI4uAIO4IGkb+CIUTCsx4hhdfUCgwaEVk4bJM01zXPLbmx0ueQ0b8hyFullIz1uM1VVHVzZfjM8TSxkhq23a06rgDXb7bunVWfNHC+mzFVQ1cL3088bw58kPddI1vIE9Hchq52uDfa0BLxPxiVpbT4BUNeQQ1znOLQTyJBiG3XmPigqOG4/i2d56l1Rhza2KOUAU75mtjgkZcd0kjWbXF/M+K23LlXU11Ox+NwCCZ2rVEHB+mziG94bG4APqq9wnyhLk+g0Ylbt5ZHSyC4dYuAAbcbEgNF/MnmrogIiICIiAiIggcUyPRYuSZ4Q1x+0z3Z+J07H1Cr1Vwhhf/AEWokb5Oa1/7NKv6LHbFS3WF3Fr9Rijat59/dmn/AMOm/wDShb+y/wDddNPwgjb/AEipefzWBv7S5aEi89xj8GaeLauf9/pH8Kxh/Digod3RGQjrI4u/uizfwVjhgbTANgaGtHINAAHoF6IslaxXpCllz5MvPJaZ/MREXphEREBERAREQEREBERAREQEREBERAREQF+WX6iAiIgIiICIiAiIgIiICIiAiIgIiICIiAiIgIiICIiAiIgIiICIiAiIgIiICIiAiIgIiICIiAiIgIiICIiAiIgIiICIiAiIgIiICIiAiIgIiICIiAiIgIiICIiAiIgIiICIiAiIgIiICIiAiIgIiICIiAiIgIiICIiAiIgIiICIiAiIgIiICIiAiIgIiIP/2Q=="/>
          <p:cNvSpPr>
            <a:spLocks noChangeAspect="1" noChangeArrowheads="1"/>
          </p:cNvSpPr>
          <p:nvPr/>
        </p:nvSpPr>
        <p:spPr bwMode="auto">
          <a:xfrm>
            <a:off x="1259681" y="-108347"/>
            <a:ext cx="228600" cy="2286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sz="1425"/>
          </a:p>
        </p:txBody>
      </p:sp>
      <p:sp>
        <p:nvSpPr>
          <p:cNvPr id="4" name="AutoShape 19" descr="data:image/jpeg;base64,/9j/4AAQSkZJRgABAQAAAQABAAD/2wCEAAkGBggGERQIBwgWFRAVGRUXFRgXGBYcHBsXHxocFxgZFxsYJzIgFxojGhgUHy8hJCgpLywsFh80NTIuNSYtLCsBCQoKDQwNGQ8OFysaHiQvNTU1KjUxNjYtNDU2NTUwKi8sNC01LDApMCkpMjIsLCkpLjQ0KSwsLCkpLCkpKSkpKf/AABEIAMIBAwMBIgACEQEDEQH/xAAcAAEAAgMBAQEAAAAAAAAAAAAABgcEBQgDAQL/xABKEAACAQMCAwQEBg0LBQEAAAAAAQIDBBEFBgcSIRMxQWEIIlFxMjRCkbGyFBUWNlJyc3SBksHR0iMzNVNUYnWhorPDGENWgpMl/8QAGQEBAQEBAQEAAAAAAAAAAAAAAAUEAgYB/8QAHhEBAAIBBQEBAAAAAAAAAAAAAAECAwQRFCFRUhX/2gAMAwEAAhEDEQA/ALxAAAAAAAAAAAAAAAAAAAAAAAAAAAAAAAAAAAAAAAAAAAAAAAAAAAAAAAAAAAAAAAAAAAAAAAAAAAAAAAAAAAAAAAAAAAAAAAAAAAAAAAAAAAAAAAAAAAAAAAAAAAAAAAAAAAAAAAAAAAAAAAAAAAAAAAAAAAAAAAAAAAAAAAAAAAAAAAAAAAAAAAAPO4r07aMq1WWIxTk37EllnozA134tX/J1Pqs6rG8xD5adomWB93Ghf27/AEz/AHD7uNC/t3+mf7iqEfS3+bi9lI52TyFuWW69J1Ccba1u+acu5cs14Z8V7EzblTbM+PUffL6ki2UTdXgrhvFa+N+myzlrvL6ADI0gI7vzd8Nj2j1apaOqlOEOVSUfhZ65afsMLh1xBp8QaVW6pWDoqnNQw5qWcrOeiWAJeAAABV9txwoXGorbi0WSk6/2Pz9qsZ5+Tm5eXu8cZAtAES4ib+hw/o0r2rYusqk+TCko49Vyzlp57jK2FvGG+bT7a07R0lzyhyuSl8HHXKS9vsAkYAAA+MrDQeN9DXL+GgR0WUHOpKnzuqmljm645f7vtAtAAAAAAAAAAAAAAAAAHxvHUqyfpE7YptwlY3WU2vgUv4wLUMDXvi1f8nU+qyuf+oza/wDYbr9Sl/GFx029uL/8i0s7hVLj+Rg5RpqKlP1IuTU20svrhM6pO1oc27rKPoEg+4q/X/ep/PL9w+4q/wD66n88v3HpOVh+oQuNl+Xlsz49R98vqSLZRX22trXlhdUrmrUg4xcs4cs/Ba8UWESNdkrkyRNZ36U9HS1KTFo27fJPl6sq/cfH/QtGqu10+1ncuLxKcXGMM/3W8uXvxjzN7xh1ero+kXNW3lic1GkmvBTkoy/083zlU8Bdl6buSrX1HVreNSNDkjCElmPNLmfNJeOFHon7fIwNjYcQ+KWjb70mdvaqVK4jUpN0p4y1l5cGukkvHua9huPRt+KXX5aH1DC48bE0nTbaGuaXZwpTVSNOoqcVGMoyTw3FdE00lnzPX0fbtWOn311JZUJ8/wCrS5v2ATTe/FjQ9kS+xLhyq3GM9lTxmKfVOcn0hn2dX5EZ0r0jdFupqlqOmVaMX8tOM0vOSWHj3ZKg21faVq2pLUN6XL7CUp1KrxOXNLq1FqGXhyx+hYJxxL1jhvrlm/uecIXlPl7Ps6FSnzLKUoyfKk1yttZ8UBflle2+o043dnWU6c0pRlF5TT7mmcu6Z98sf8Q/5mWT6OetVbq1uNLqzyqM4yh5RmnlLy5ot/8AsyttM++WP+If8zAuzi3qW29Mt6NTdWlTuKTqNQjB4xLkfV+svDKM7hbfaHqNj222tPlQt+0muSTy+bpzPOX39PEh/pIfErb8u/8AbkZnBK7+wNCqXfLns53E8e3lipfsA3u9uLOhbJl9iXEpVbjGXTp4zHPdzyfSOfZ1fkRSy9JDSas1C90arCD75RlCePfHoVrw50aHEDV4rW5OcZOpXrdX62OuG/BOTivcXbvHg9oO4rf7G0yzpW1eLjyVIU0umfWjJRxzprPf3PAEx0jWLLXqMNQ0y4VSjNZjJf5p+xp9Gn3FQ7W3Bw/udUp22mbZq07x1ZqNRy6KfrZljnfTo/DxJ7w62FPYFGdl9tJV4zkppOCioyxiXKsvv9XPX5JQ3D374aP5xV+iYHTup6naaPSlfahcRp0oLMpSfRL9r8MeJVepekdo1vN09P0qrVivlOUYZ9yeXj34NH6Ru4K7q2+hQnimodtNfhSbcI59yjL9YlHC/hXoFKwo3+q6dCvXrwjUbqLmUYyWYxin0XqtZfflsDa7N4yaBu+orFc1C4l8GFTGJP2Qkujfk8Mk+6Nw0Nq2tXV7ulKUKSTajjLzJR6Z6d8kc8cZNl2uyLylW0dOFKtFzjFN+pOLxLlfel1i17M+4sncmuVdx7UlqVw/5SdGnzv2yjVjCT/S4t/pAkuwuJWn8QHWjp9pUh2PI5dpy9ebOMcrf4LPffe/7LYNOnc39tUmqknFdny5TSz15mis/Ro+Ffe6h9NQ2XpJfFbT8rP6gFi7N3bbb0tlqtlQnCDlKOJ4zmLw/gtoh25+PegaDVlZWVvO5nB4lKDjGGV3pSfwseSx5nnwcoV7nQJ0LSWKkndRg/ZJpqL+dopXaWuU9kXkq2r6FCu4qVOVKqsOEsrLXMmlJYa6rxYFv6X6Rui3U1T1DS6tKL+WnGaXm0sPHuyWtZ3lDUKcbq0qqdOaUoyTynF9U0UTf7i4Yb/lSep29WxqRfWUIQjGSfyZygn0z4tIuXaekabodrSs9Equdsk3Tk58+VJ82VLxWW+4DcAAD8z7mcR3Xw5/jS+k7dn3M4iuvhz/ABpfSB5G62X/AEhZ/nFD66NKbrZf9IWf5xQ+ugOqWAwB72P85H9P0M3JprH+cj+n6GbkCHcW9Fra7pNzbW0W6kVGpFLvfJJSaXnyqRUHAzfWnbUrV7HWK/Z0q6g4zfwYzjzLEn4JqXf3dPM6PwVtubgRt7X6sr21qzt5yeZKnyuDfi1F/Bb8njyAifHLiLpGt28ND0W6jWbmqlScHmKUU1GKfdJtvPTux5mZ6Ptor/T761k8Kc+T9aly/tJLacDNtWlrU01SqOdXl56zce0xGSlywysQTaWcLr7SQbH2Fp+wqdS20yvUlGpJTfaOLeUsdOVLoBzZtajpm3tTVnvGyUqEJTpVoyT9V9ynhdWk8P3Ms3d91ws23RjcWGkW11Vk1y06dSXwfGUpJvlwvb3tk53nwq0De0vsm9pyp3GMdrTaTaXcpppqWPdnzIvYejloNvNVLvUq9SK+T6kc+TaWfmwBuuElzoOqUauo7f267SLlGEm3lTcevqvPVRz7F3lLaZ98sf8AEP8AmZ0/p2m2uk0oWWn0I06UFiMYrCSITQ4LaHb3y3BG8r9sq3b45ocvPzc+McueXPmBoPSQ+JW35d/7cjM4IWiv9DnaN47SdxDP40VH9pL977EsN+UqdnqVepGNOfOuzcU84cevMn0wzI2dtGz2TbfavT6s5U+aU8zaby8Z7kljoBzZsXWXw51ZVNYpOKpyqUayw8pP1XJLxw+WXmu4uPfPGjRtKtHPbmpU613Pl7NJOSispylPux0ysd+Wjd704V6BvaX2Te05U6+MdrTaUmvBSTTUseaz5kWsfRy0GhNTvNSr1Ir5PqRz5NpZ+bAG74Sb21zfFGreaxaU4U4SjCnKCkuaWMz6SbWFmPd4spfh798NH84q/RM6d03TLTR6ULHTreNOlBYjGPcl+33+JCdG4LaHol5HXbe8rurCcqiUpQ5cvOU0o5x6z8QIN6R2366q2+u04ZpuHYzfskm5wz71KX6pIuGHFrQXYUdP1m/jQr28FTfPlKUY9Iyi+5+qkmu/KLO1DTrXVqcrK/t41KU1iUZLKa8/pKx1L0ddv3M3Usb+tRi/k+rNL3OXX52wK34u70t9+3tKjosZTpUl2dN4eak5S6uMe/D9VL248y0tf21X0Ta09Ikv5SnQjKaX4SmqtT5vW+Y22zuEW3tmzV5b05Vbhd1Sq03H8SKWIvz7/MmlSlCtF0qsE4tNNNZTT6NNeKwBzpwF3Xpm3Li4t9Wu40o1oQ5JTeI80XLo34NqXTPsMnjzvfStxOhpuj3Sqqk5zqTj1jlpRUYv5TxlvHkS/VPR32/e1XXs72tRg3l01yyS8ouXVL35NpU4HbYlaLSaXaRXPGpKqnF1JtJpKUmsKPrP1UkgNdwcv56XoEr2lbSqunK4nyRxmWHlpZ8cEetOIOyuJFy7XdWgUqCcfUrzn6zkn8GVSKjyrHdl46eZbG0Np2mzLZaVp9WcqalKWZtN5k8vuSRFtz8Ddt7iqSvKLnb1JPMuyceVt975JLCfuwBVPE/aGzdvU4V9ta32lWUsOkqkKiUMPMuaPWOHhdc5yWX6PTvHpkvsnPZ9tPss/g4jzY8ufm/Tkx9N9HXb9rJVL2/rVUvk+rBP38qzj3NFoWNhb6ZTjaWVFQpQSjGMVhJLwQGQAAPklnoUbV9GurUk5/dEurb/AJl/xF5gCiv+mir/AORr/wCL/jM3RfR5q6RcUdQ+36l2VSFTHZNZ5ZKWM83TuLoAGu+1T/rf8h9qn/W/5GxAGFQ090ZKfad3kZo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1373981" y="5953"/>
            <a:ext cx="228600" cy="2286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sz="1425"/>
          </a:p>
        </p:txBody>
      </p:sp>
      <p:sp>
        <p:nvSpPr>
          <p:cNvPr id="28" name="标题 2">
            <a:extLst>
              <a:ext uri="{FF2B5EF4-FFF2-40B4-BE49-F238E27FC236}">
                <a16:creationId xmlns:a16="http://schemas.microsoft.com/office/drawing/2014/main" id="{5A918CD4-CDFC-4203-A437-F8C6F2697EE1}"/>
              </a:ext>
            </a:extLst>
          </p:cNvPr>
          <p:cNvSpPr txBox="1">
            <a:spLocks/>
          </p:cNvSpPr>
          <p:nvPr/>
        </p:nvSpPr>
        <p:spPr>
          <a:xfrm>
            <a:off x="221404" y="290144"/>
            <a:ext cx="3949440" cy="36952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200" b="1" kern="1200">
                <a:solidFill>
                  <a:schemeClr val="bg1"/>
                </a:solidFill>
                <a:latin typeface="微软雅黑" panose="020B0503020204020204" pitchFamily="34" charset="-122"/>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i="0" u="none" strike="noStrike" kern="1200" cap="none" spc="0" normalizeH="0" baseline="0" noProof="0" dirty="0">
                <a:ln>
                  <a:noFill/>
                </a:ln>
                <a:solidFill>
                  <a:srgbClr val="FF9900"/>
                </a:solidFill>
                <a:effectLst/>
                <a:uLnTx/>
                <a:uFillTx/>
                <a:latin typeface="微软雅黑" panose="020B0503020204020204" pitchFamily="34" charset="-122"/>
                <a:ea typeface="微软雅黑" panose="020B0503020204020204" pitchFamily="34" charset="-122"/>
                <a:cs typeface="+mj-cs"/>
              </a:rPr>
              <a:t>1. </a:t>
            </a:r>
            <a:r>
              <a:rPr lang="en-US" altLang="zh-CN" sz="2400" dirty="0">
                <a:solidFill>
                  <a:srgbClr val="FF9900"/>
                </a:solidFill>
              </a:rPr>
              <a:t>Introduction</a:t>
            </a:r>
            <a:endParaRPr kumimoji="0" lang="zh-CN" altLang="en-US" sz="2400" i="0" u="none" strike="noStrike" kern="1200" cap="none" spc="0" normalizeH="0" baseline="0" noProof="0" dirty="0">
              <a:ln>
                <a:noFill/>
              </a:ln>
              <a:solidFill>
                <a:srgbClr val="FF9900"/>
              </a:solidFill>
              <a:effectLst/>
              <a:uLnTx/>
              <a:uFillTx/>
              <a:latin typeface="微软雅黑" panose="020B0503020204020204" pitchFamily="34" charset="-122"/>
              <a:ea typeface="微软雅黑" panose="020B0503020204020204" pitchFamily="34" charset="-122"/>
              <a:cs typeface="+mj-cs"/>
            </a:endParaRPr>
          </a:p>
        </p:txBody>
      </p:sp>
      <p:sp>
        <p:nvSpPr>
          <p:cNvPr id="14" name="矩形 13">
            <a:extLst>
              <a:ext uri="{FF2B5EF4-FFF2-40B4-BE49-F238E27FC236}">
                <a16:creationId xmlns:a16="http://schemas.microsoft.com/office/drawing/2014/main" id="{2D0283BA-7523-48DA-B289-3AF97BFC3762}"/>
              </a:ext>
            </a:extLst>
          </p:cNvPr>
          <p:cNvSpPr/>
          <p:nvPr/>
        </p:nvSpPr>
        <p:spPr bwMode="auto">
          <a:xfrm>
            <a:off x="336884" y="702643"/>
            <a:ext cx="8489482" cy="115503"/>
          </a:xfrm>
          <a:prstGeom prst="rect">
            <a:avLst/>
          </a:prstGeom>
          <a:gradFill flip="none" rotWithShape="1">
            <a:gsLst>
              <a:gs pos="0">
                <a:srgbClr val="800080"/>
              </a:gs>
              <a:gs pos="74000">
                <a:schemeClr val="bg1"/>
              </a:gs>
              <a:gs pos="83000">
                <a:schemeClr val="bg1"/>
              </a:gs>
              <a:gs pos="100000">
                <a:schemeClr val="bg1"/>
              </a:gs>
            </a:gsLst>
            <a:lin ang="0" scaled="1"/>
            <a:tileRect/>
          </a:gradFill>
          <a:ln>
            <a:solidFill>
              <a:schemeClr val="bg1"/>
            </a:solid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90000"/>
              </a:lnSpc>
              <a:spcBef>
                <a:spcPct val="20000"/>
              </a:spcBef>
              <a:spcAft>
                <a:spcPct val="0"/>
              </a:spcAft>
              <a:buClrTx/>
              <a:buSzTx/>
              <a:buFontTx/>
              <a:buNone/>
              <a:tabLst/>
            </a:pPr>
            <a:endParaRPr kumimoji="0" lang="zh-CN" altLang="en-US" sz="1900" i="0" u="none" strike="noStrike" normalizeH="0" baseline="0">
              <a:latin typeface="Times New Roman" pitchFamily="18" charset="0"/>
              <a:ea typeface="宋体" pitchFamily="2" charset="-122"/>
            </a:endParaRPr>
          </a:p>
        </p:txBody>
      </p:sp>
      <p:sp>
        <p:nvSpPr>
          <p:cNvPr id="38" name="矩形 37">
            <a:extLst>
              <a:ext uri="{FF2B5EF4-FFF2-40B4-BE49-F238E27FC236}">
                <a16:creationId xmlns:a16="http://schemas.microsoft.com/office/drawing/2014/main" id="{1EBBDE82-1E30-499D-A0EE-918116A3C929}"/>
              </a:ext>
            </a:extLst>
          </p:cNvPr>
          <p:cNvSpPr/>
          <p:nvPr/>
        </p:nvSpPr>
        <p:spPr>
          <a:xfrm>
            <a:off x="336884" y="791406"/>
            <a:ext cx="8598532" cy="126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r>
              <a:rPr lang="en-US" altLang="zh-CN" sz="2000" dirty="0">
                <a:solidFill>
                  <a:schemeClr val="tx1"/>
                </a:solidFill>
                <a:latin typeface="微软雅黑" panose="020B0503020204020204" pitchFamily="34" charset="-122"/>
                <a:ea typeface="微软雅黑" panose="020B0503020204020204" pitchFamily="34" charset="-122"/>
              </a:rPr>
              <a:t>In order to answer any question, one must first retrieve the few relevant articles among more than 5 million items, and then scan them carefully to identify the answer.</a:t>
            </a:r>
          </a:p>
          <a:p>
            <a:pPr>
              <a:spcBef>
                <a:spcPts val="600"/>
              </a:spcBef>
            </a:pPr>
            <a:r>
              <a:rPr lang="en-US" altLang="zh-CN" sz="2000" dirty="0">
                <a:solidFill>
                  <a:schemeClr val="tx1"/>
                </a:solidFill>
                <a:latin typeface="微软雅黑" panose="020B0503020204020204" pitchFamily="34" charset="-122"/>
                <a:ea typeface="微软雅黑" panose="020B0503020204020204" pitchFamily="34" charset="-122"/>
              </a:rPr>
              <a:t>This is called as </a:t>
            </a:r>
            <a:r>
              <a:rPr lang="en-US" altLang="zh-CN" sz="2000" i="1" dirty="0">
                <a:solidFill>
                  <a:schemeClr val="tx1"/>
                </a:solidFill>
                <a:latin typeface="微软雅黑" panose="020B0503020204020204" pitchFamily="34" charset="-122"/>
                <a:ea typeface="微软雅黑" panose="020B0503020204020204" pitchFamily="34" charset="-122"/>
              </a:rPr>
              <a:t>machine reading at scale </a:t>
            </a:r>
            <a:r>
              <a:rPr lang="en-US" altLang="zh-CN" sz="2000" dirty="0">
                <a:solidFill>
                  <a:schemeClr val="tx1"/>
                </a:solidFill>
                <a:latin typeface="微软雅黑" panose="020B0503020204020204" pitchFamily="34" charset="-122"/>
                <a:ea typeface="微软雅黑" panose="020B0503020204020204" pitchFamily="34" charset="-122"/>
              </a:rPr>
              <a:t>(MRS).</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8ABC9BEC-57AE-4BC9-B375-19D2518A7052}"/>
              </a:ext>
            </a:extLst>
          </p:cNvPr>
          <p:cNvSpPr/>
          <p:nvPr/>
        </p:nvSpPr>
        <p:spPr>
          <a:xfrm>
            <a:off x="1477024" y="2397757"/>
            <a:ext cx="6209201" cy="1626670"/>
          </a:xfrm>
          <a:prstGeom prst="rect">
            <a:avLst/>
          </a:prstGeom>
          <a:solidFill>
            <a:schemeClr val="bg1"/>
          </a:solidFill>
          <a:ln>
            <a:solidFill>
              <a:schemeClr val="accent1">
                <a:shade val="50000"/>
              </a:schemeClr>
            </a:solidFill>
          </a:ln>
          <a:effectLst>
            <a:outerShdw blurRad="50800" dist="50800" dir="5400000" algn="ctr" rotWithShape="0">
              <a:schemeClr val="accent5">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lnSpc>
                <a:spcPct val="120000"/>
              </a:lnSpc>
              <a:buFont typeface="Arial" panose="020B0604020202020204" pitchFamily="34" charset="0"/>
              <a:buChar char="•"/>
            </a:pPr>
            <a:r>
              <a:rPr lang="en-US" altLang="zh-CN" sz="16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Large-scale QA systems</a:t>
            </a:r>
          </a:p>
          <a:p>
            <a:pPr marL="285750" indent="-285750" algn="ctr">
              <a:lnSpc>
                <a:spcPct val="120000"/>
              </a:lnSpc>
              <a:buFont typeface="Arial" panose="020B0604020202020204" pitchFamily="34" charset="0"/>
              <a:buChar char="•"/>
            </a:pPr>
            <a:r>
              <a:rPr lang="en-US" altLang="zh-CN" sz="16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These machine comprehension resources assume that a short relevant text is already identified and given to the model, which is not realistic for open-domain QA system.</a:t>
            </a:r>
          </a:p>
          <a:p>
            <a:pPr marL="285750" indent="-285750" algn="ctr">
              <a:lnSpc>
                <a:spcPct val="120000"/>
              </a:lnSpc>
              <a:buFont typeface="Arial" panose="020B0604020202020204" pitchFamily="34" charset="0"/>
              <a:buChar char="•"/>
            </a:pPr>
            <a:r>
              <a:rPr lang="en-US" altLang="zh-CN" sz="16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Example: IBM’s </a:t>
            </a:r>
            <a:r>
              <a:rPr lang="en-US" altLang="zh-CN" sz="1600" dirty="0" err="1">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DeepQA</a:t>
            </a:r>
            <a:r>
              <a:rPr lang="zh-CN" altLang="en-US" sz="16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err="1">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SQuAD</a:t>
            </a:r>
            <a:r>
              <a:rPr lang="zh-CN" altLang="en-US" sz="16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CNN/Daily Mail</a:t>
            </a:r>
            <a:r>
              <a:rPr lang="zh-CN" altLang="en-US" sz="16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CBT</a:t>
            </a:r>
          </a:p>
        </p:txBody>
      </p:sp>
      <p:sp>
        <p:nvSpPr>
          <p:cNvPr id="8" name="矩形 7">
            <a:extLst>
              <a:ext uri="{FF2B5EF4-FFF2-40B4-BE49-F238E27FC236}">
                <a16:creationId xmlns:a16="http://schemas.microsoft.com/office/drawing/2014/main" id="{A6BB39E4-EF07-4614-8953-786531CD5AF3}"/>
              </a:ext>
            </a:extLst>
          </p:cNvPr>
          <p:cNvSpPr/>
          <p:nvPr/>
        </p:nvSpPr>
        <p:spPr>
          <a:xfrm>
            <a:off x="1467399" y="2398159"/>
            <a:ext cx="6209201" cy="1626670"/>
          </a:xfrm>
          <a:prstGeom prst="rect">
            <a:avLst/>
          </a:prstGeom>
          <a:solidFill>
            <a:schemeClr val="bg1"/>
          </a:solidFill>
          <a:ln>
            <a:solidFill>
              <a:schemeClr val="accent1">
                <a:shade val="50000"/>
              </a:schemeClr>
            </a:solidFill>
          </a:ln>
          <a:effectLst>
            <a:outerShdw blurRad="50800" dist="50800" dir="5400000" algn="ctr" rotWithShape="0">
              <a:schemeClr val="accent5">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lnSpc>
                <a:spcPct val="120000"/>
              </a:lnSpc>
              <a:buFont typeface="Arial" panose="020B0604020202020204" pitchFamily="34" charset="0"/>
              <a:buChar char="•"/>
            </a:pPr>
            <a:r>
              <a:rPr lang="en-US" altLang="zh-CN" sz="16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QA with MRS</a:t>
            </a:r>
          </a:p>
          <a:p>
            <a:pPr marL="285750" indent="-285750" algn="ctr">
              <a:lnSpc>
                <a:spcPct val="120000"/>
              </a:lnSpc>
              <a:buFont typeface="Arial" panose="020B0604020202020204" pitchFamily="34" charset="0"/>
              <a:buChar char="•"/>
            </a:pPr>
            <a:r>
              <a:rPr lang="en-US" altLang="zh-CN" sz="16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Focus on simultaneously maintaining the challenge of machine comprehension, which requires the deep understanding of text, while keeping the realistic constraint of searching over a large open resource.</a:t>
            </a:r>
          </a:p>
        </p:txBody>
      </p:sp>
    </p:spTree>
    <p:extLst>
      <p:ext uri="{BB962C8B-B14F-4D97-AF65-F5344CB8AC3E}">
        <p14:creationId xmlns:p14="http://schemas.microsoft.com/office/powerpoint/2010/main" val="25606528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10" descr="data:image/jpeg;base64,/9j/4AAQSkZJRgABAQAAAQABAAD/2wCEAAkGBhEGERQUBxIUFRUUFxYXGRUXFhwUGxwZFRcaGhgXHhoYHCYeFxojJRcUHy8sIyc1LC04Fh4xNTAqNSYrLCkBCQoKDgwOGg8PGjUlHyIvKTAyLzIvKSw1MDExLDAtKiwsNSkyNC8vKS0uKSw1LCosMSk1NTUtNTUpKiw0LTQvL//AABEIALEBHQMBIgACEQEDEQH/xAAcAAEAAwEBAQEBAAAAAAAAAAAABQYHBAMIAQL/xABIEAABAwIEAwUEBQgHCAMAAAABAAIDBBEFBhIhBzFBEyJRYYEUI3GRFTJCUqFicoKSscHR4TRTc6KywvAIFiVEZJOj4hczQ//EABoBAQACAwEAAAAAAAAAAAAAAAABBAMFBgL/xAAvEQEAAgECAwcBCAMAAAAAAAAAAQIDBBEFITESE1FhkbHwoRQiQXGBwdHhI0JS/9oADAMBAAIRAxEAPwDcUREBERAREQEREBERAREQEREBERAREQEREBERAREQEREBERAREQEREBERAREQEREBERAREQEREBERAREQEREBERAREQEREBERAREQEREBERAREQEREBERAREQEREBERAREQEREBERARQ+YMf+hdIYzU51zubAAW/io+mzy139JiI82nV+BsqWTXYMd+7vbaf1WaaXLevbrHJaEXNRYlFiIvSvDvEdR8QdwulW62i0b1neFeazWdpERF6QIiICIiAiIgIiICIiAiIgIiICIiAiIgIiICIiAiIgIi566vjw1hfWvaxo5ucbD4eZRMRMztDoRUes4s0sDrU0csg+9YMHoHG/zAVmwHH4cxxdpQk2vYtIsWkdD8wfVeK5K2naJWcujz4q9u9ZiEkiIvaqjsZpKeqaPpMtAB2cXabE+BUFNk5lSNWGTA/Gzh+s3l8lIZowOTFtDqUi7LjSTa97bg+OyqRZPgbwSHRu/A/ucFz3EL1rlnvcO9f+o6/PKW30lbTT/Hk5+BLBNgkg13Y8ciOo8jyIVzy/j4xdumWwkaNx0I+8P9bLmoauPNcJjqgBI0dOh6Pb+8eiqjXSYJP4Pjd8/wCRH7VXpedFauTHO+O3z1hltWNTE0vG14+ejTEXlTVAq2NfFycAR6r1XURMTG8NJMbTtIiIpQIiICIiAiIgIiICIiAiIgIiICIiAiIgIiICIojM+Y48tQmSfdx2Yzq53h5Acyf5KJmIjeXvHjtktFKxvMvPNGaossR6p+8919EYO58z4NHUrGscx+fMMmuvdf7rRs1o8Gjp+0rwxPE5cYldLWu1Od8gOgA6ALlWty5pvPk7fQcOppa7zzt4/tAtH4PPN6kdPdH176zhXvhzj1Pl+KpfiDwLmOzRu51g/ZrevP4KME7XiZeuKVm+ltWsbzO3vDVkWTYxxVqaokYW1sTehID3/j3R8j8VAuzpXuNzVS/MD8ALK3OppHRz+PgeotG9piPnk1nM2HVFZpdQONmg3aHFpv4jxUfg2I/TQdTYr3iQdLj9a4/zDn6G64eHec5sbe+HEyHODdbX2AJAIBBtsTuD81Z2ZdjjqO3aXXuTp2tcixPj1KpZNPa+SMuKeVp2tE9NmDJE6ffBmjnHOJhTcOmdg9S3V9l+h3wvpP8AH0Upnak7ORkjftgg/Fv8j+CnKnK8NVL2r9VybloOxI9LrqxXCWYuzTPcWNwRzBVavDssYMmKfHevzzhM6yk5aZPLaUdk2o7ansfsOI9DZ37yp5cWFYUzCGaILm5uSeZPp8Au1bfS0tjw1pfrENfntW+S1q9JERFYYRERAREQEREBERAREQEREBERAREQEREBERB51FQ2kY585DWtBcSegAuSsKzTmJ+ZZ3SSXDBtG37rf4nmf5BX3ivjXssLKeI7ynU78xh5ept+qVlSoanJvPZh1nBNJFad/brPT8v7EVoy3w+qcfAfJ7qI/bcNyPyW8yPM2HxWgYXw4ocOt2sZld4yHUP1RZv4LHTBe3Ne1PFNPgnszO8+EMXA1cl6GneBctdbx0lfQLRT4XYN7KLwHdj/AILra4PF2m4PVZvsvm1k8f58sf1/p83ovoaswmDEBasijff7zA79oVRxzhXT1YLsJJhf90kuYfn3m+nyXi2mtHTms4eOYbztkia/WPn6K/wqEcE0stVIxlmBjQ5waSXEE2BO9g0frLV2PEguwgg9RuvnvFMKlweQx17C1w+RHQg9Qv3DcXnwh2rD5XsP5J2PxbyPqEx5+7jszBrOF/a7d9S/Xbbw9X0Kiq+Rs4f7zxubUgNmjtqA5OB5PA6eBHT1VoV6totG8OUzYb4bzjvHOBFC5gzlRZWLBjVQyIyAlodc3DbXPdB8Qs9x/jJHBiVH9FVcL6J1xOA0gtO41FzhfSAWuAb1YedwvTE1xFW8L4i4bjTyzDapkjmsc8tAd9Vgu47tA2VTH+0DQT7UVLWyHwbEz90hP4INQRZvhvFarxieKOjwerbG+RjXzSBwDGOcA59hHbYEn63RSvE7N9XkunjnwqnbKwSDtnOJ7jLjoNxq5auTdtjcILmirWHcRKDEKEVpmayHZr9XNjyQOzcBc6rkfHny3UJmHi7hwpZzgtdD24jeYrsc4F4F2ixbbflvtug0BFmGROMlHUUMRzPVsbUjWH3aRezjpdZjbC7dPJXjL+bKPNIecEmbKI7BxaHC2q9vrAeBQS6KNzFmGDK9O+oxR2ljB6uPRjR1ceQ/hdVHJ/EGaq7AZnYI5K+SR1JExhLhC2xBkN7DY7G24F+qDQEVDwvPsk9bivthYKPDmtFww69QBL9796xZILAdWr8zxxBNFhcVRl6/bVjo2UwcwXJeb30O8gf1moL6i58PbJHFGK5wdIGND3AWBeANRA6Am6qXF3Nk2UMPMmFu0zPkjjY7SHWJu52zgQe6xw5dUF1RV2pzfS5YZCzM1VGyZ0TS7V3S4gWc6zRYAuDlHYhxawqnikdTVkL3tY4taCbucGkhvLqbBBc0WMYPxSlq8JBlxKlbiDnuPvmhoaxrrBlmM0gkNvcj7fTmLfw94kx5rjjZiMlO2rdr9zE8vuGX73Kzb2JtqO1jfewC8IiICIiDE+Ilca2vl32j0xj9EXP4ucpvhzktuIAVOJtuwH3bDycQd3nxAOwHWxVWze0srqnVz7V5+ZuPwIW4YVTNo4ImQ/VaxgHo0Kjip28kzP4Or1+onT6PHjx8u1Ec/LaN/Xd0uIYLu2AXz5xK43zYjI+DKrzFC0lpnbs+S3MtPNjPAjc87jktJ41407BcJm9nNnTFkN/KQnX82tePVYdw24Yy8QXvPadlBEQHSadRLjuGNFxc23O+1xzvZXnKqbNO6pcXTuLnHm5x1E/EncqdylnusyZIH4XK7RfvQuJMbh1BbyB8xuFbc4cMqTh8JDjU00olid7KY2hvvmkXbJz7o1MItzGrkQL5ioH2flnH480UsNTR/Vlbex5gg2c0+bSHD0Ums44BxPjwhhm5OlmLPzdQH+IPWjqUKtxEwJuLUj3ge8hBe09bDd7fgQD6gLF1vGca5uH0VQ6TrG5g83PGkD8Vg61+qiO1DsOBWtOC0T0ieX7rpwoY51a4t5CF1/VzLf68lrqpPC7Ajh1O6acWdPYj+zb9X53J+FldjtzVnBXs0jdo+LZYyam3Z/Dl6Mx4vYvTVdG92E1NEamFw7ruxlkLQ6z42h9y03INhv3SOq4MfznhWEYfHJHS0D62VjQIGNhkDJCBqLyy4DGk+O+w8SPGfEMmyOcZeyLiSSdFQbknc3tuqzkvFsvVjJnZrip4j2rhFG2ObaKwIJLL3O9t9+75rO1ixRTQ5cwGrfNU0c9YYXNcYBDqjbUObGI9UQu4Av58ug2AWgcM8K+h8Ko4yLHsmvI85byH8XrMM9YdhlRR0cWSI2tGJVTGa2h41NhcWHaTewe8dOnkvHiPkc5LiphhWIVz5aiZsLGPm2023IDQDsSweqIb2qbhvEbD8z1dRh8oIe0uj0yt0tlAFpGgO3uO8LOAJG462/jLXC9mXKhk4rq2YsDu5LLqYS5pbcgDe1yR6JnDhfR5tqoJ5nOimYQ5xjOl0jGWsCebXNOmzhuBt90gKLxkwqjybQUtFhTOyjmqDI8i7nFsbbOcSd3H3jbX+7Zdjc+ZUaLCii2/6Fh/yrl4kY6YcwUnZwS1LaKIPMUQL36n6iDyOwvCd1Kx8chLI6KLCasyMF3RhoL2jbctDbgbjmOoQcU2f8rNaeyoYSQDYewsFzbYfVUx/s/YZ7LhjpngA1E73bC3dZZgHwu1/wA1Xc+8V319BPC7DKqn7ZvZiWVmlo1HcXLRuQHBaTlCGPKOE03t7hGyGnY6RztgC4a33/ScUFExulkrnyYnxH7lJSvcKWhH/wCjg4ta5wP1tVr78+ZswWPljmPVU2L02IUGGVk8MdI0RtEbm96YOJJIa4AgPtYeC5cLxwcZcbY2oafYqRr5WRHk8tIaHvHUuLht0DbdTe55kwfMVVUyOwCupYqckdnG9mpwAaAbkwu3J1Hn1QZNUYvXYTh9ZT1+H1McmI1Oozva5jbvc1wiAc3cnS/r9ryU+MKfxIxAU2B1RghwiGOOKZrdd5GkMc9tnNtcs2N+UYPVXHDsr5gq3lmZMRgdTvZI14hYGyd+NzWlruxbYgkHn0VLwWqi4aRY6KInVEaaniJ+s6RzJG6vjfXJYfd8kSk+F9PX4pU1FRW4nUy0tFM+PSS5wn0tdc21nSBdjrb3uoHP/EkZunoGex1LGQzds+Jze/IAW2DR8GyD1WvcNctf7qYbBDKLSae0k8e0k7zgfzdm/oqp4d/x/Nc7zu2hpgxp8HOABH/ll+SIcuaM6jGTh/sOFQTVFZ2obHWRtL2sifZu5+qCe0dubbX6qs8Qo67C6J/0rg+G0zZHNjEsIjMgcTqs3SSbkMcPhddHESpgxrH3sxWKrlhpoGM00jdcmtw135jSPeEH4BVXMlJh756WLC6bFWhz7zMnbeR0YI/+plzd1hJufAediV1iwrEst0YNZgWFuZTw3fLJ2bnkRsu57u9cuNiT5q+cMGQ4xRxVvsVLTyydpbsYmsIYHlvO199N+axbN0OGUlK/6NpsXjlcWtY6qGmK5N3A7m5LQ6wX0RlTC/oSipoLWMUMbT+cGjUfU3PqiEsiIgIiIMm4qYGaSoFRGO5MAHHwe0Wt6gD5FXDIGZW43TNZIfewtDXDqQNmvHiDtfz9FP4nhseLxOirW6mOFiP2EHoRzCyXGso1mTpe2w4vcxpu2VnNo8HgcvP7J/BVLROO/bjpLoMGTHrtPGnyTtevSfFdeK2WX5qwyaKjF5W6ZWN8XRm5aPMguA8yFj3CTinDkOOanxmOTQ55kDmAFwdpDXNc1xG3dHw39NJwTi0LBuNRm/8AWR7g+ZYTt6E/BcmYcq5fz28yvmbDM7dz2O7Fzj4ubINLj52v5rPXLS3SWtzaDUYZ2tSfzjn7Mn4p8RzxAnZ7OwxwQhwja62ol9tT3W2BOlosCbW57qDyflCozpUNgw1vgXvI7rG9XO/cOZ5LYqPglgkDg6prnSAfZ7aJgPxLRf5FXrDsUwfJ8XZYZJBGwb6YzrJPiS27nHzK9TaI6yr1w5Lcq1n0lOYHg8eX6eKnohZkTAweJtzJ8ybk/ErpqallGwvqXBrWi5cTYAfFUbFeLUMIIwuJ0h+8/uN+W7j8gqbU1+IZ6ksA+Sx2YwaY2+Z6D4uN1htnrHKvOWywcJy3+9l+5Xz+e7pzznE5leGUtxBGe7fYudy1kdOth5nx298i5GdjjhNiDSIAbgHbtCOg/I8T6DrawZZ4WspSJMcIkdzETfqD8483/Dl8Vf2tDAAwWA2AGyx0wzae1kW9TxLHgx9xpPX+PPz9BrQwWbsB0XhiFdHhkT5a5wZHG0uc48g0DcroULm7K0OcKYwYiZAwlrvdv0Elm4B6OHkR4HmARcc4y6PG3YthuKV09JSxUul7KQdgxsl3e6D9QFrXcP0iQDZq4sErxkePBo8TpaZ1NVxl0kz4muk1zOJF3EbNYJIT5i/guvFaPG87U8WHHDGUVOHRhz9fdayM90AF24Fgdrk2Cu3EbDqmOihiyxTNkla9kUbyAXQAtLO1bcd0gbavs3v0QV3C4mZxzCXUTWikwlhY0NADDM8uBsBtzL+X9SPFeudD9O5jwumG7adrqh3kblwv/wBmP9YK5ZDydHkijZBCdT/ryyffkPM/AWAHkB1uqvlTCp63MOI1dbFIyNjGwROewtDh3WlzCRZw90Tt99BpPJY/l+U8ScwSVcbj7Lh40REGwc/cA7cw463/AAawHmrlxUraylw6VuX4ZJZZfdkxjUWMcDrfYbk2uBblqv0XhlfLr+HeDubRR9pUNifM9o5vmLblotztZrR46R4oK/wz/wCOY1i9Y7cNeKdh/JDrfshZ81xcRJ38Psap8Uia50E7RDOG89hYjpuWhjm35mIqHyDkvMIp3R0sgoIZnmR8jx75xcANhu9ttPUt5ndaVgvDKnoKKakxR76r2h+uWWX65dpaAQdy3TpBG5IJO6CrPxrGOKjbYDGKGid/zElnSvHIlgHL9G35/RXWTI0Vbh0dBisss0bOzBe4gPcI3h4BI5DYN8bdb7rO4OH+O8PZbZLnbPTPcPdyEAC55vY6wHS7oyCbchyWrV1RPQUcj5QJJ2QvdaJps6RrCbMaSXbnYDcoM94UMjkq8XrGhrImyiCOwDWtipwdhbYANEXyVcypkiDPFNWYnj8tSxrp6iRojkDB2be8T3mnrqH6KkMEyVib8EpqTDAIDVyyuq3SAteyNxsO6bE3awAjmbtGwJK0WqyPBNhhw6Evji7MRhzTZ2xB1G31iSLkcjc+KDLODecRhkMVLQxvnnqKgyTO30wQDS0ue49bNJHTvbnoePAYaTOWZ5jHNqp+09oa37MskDQBYciATI4HqAfFWLFMk1JkGEZWhNLRaWPqaw958wde7S7qbhw0/wCFux9M/cNJMGbRVGQ4yJqNzY9Ld3Oa51w8/eOpztV+YkdewCJa24ho73JYzwzrKl8OKYjg1P7RNU1dmRlwju0OLj3nHYAS/wB0BaPm2qnpcMqHNYXT+zuGiIOk949unu2GogOd4cgo/hLgjsBwmmjqGFj3B0j2uFiDI4uAIO4IGkb+CIUTCsx4hhdfUCgwaEVk4bJM01zXPLbmx0ueQ0b8hyFullIz1uM1VVHVzZfjM8TSxkhq23a06rgDXb7bunVWfNHC+mzFVQ1cL3088bw58kPddI1vIE9Hchq52uDfa0BLxPxiVpbT4BUNeQQ1znOLQTyJBiG3XmPigqOG4/i2d56l1Rhza2KOUAU75mtjgkZcd0kjWbXF/M+K23LlXU11Ox+NwCCZ2rVEHB+mziG94bG4APqq9wnyhLk+g0Ylbt5ZHSyC4dYuAAbcbEgNF/MnmrogIiICIiAiIggcUyPRYuSZ4Q1x+0z3Z+J07H1Cr1Vwhhf/AEWokb5Oa1/7NKv6LHbFS3WF3Fr9Rijat59/dmn/AMOm/wDShb+y/wDddNPwgjb/AEipefzWBv7S5aEi89xj8GaeLauf9/pH8Kxh/Digod3RGQjrI4u/uizfwVjhgbTANgaGtHINAAHoF6IslaxXpCllz5MvPJaZ/MREXphEREBERAREQEREBERAREQEREBERAREQF+WX6iAiIgIiICIiAiIgIiICIiAiIgIiICIiAiIgIiICIiAiIgIiICIiAiIgIiICIiAiIgIiICIiAiIgIiICIiAiIgIiICIiAiIgIiICIiAiIgIiICIiAiIgIiICIiAiIgIiICIiAiIgIiICIiAiIgIiICIiAiIgIiICIiAiIgIiICIiAiIgIiICIiAiIgIiIP/2Q=="/>
          <p:cNvSpPr>
            <a:spLocks noChangeAspect="1" noChangeArrowheads="1"/>
          </p:cNvSpPr>
          <p:nvPr/>
        </p:nvSpPr>
        <p:spPr bwMode="auto">
          <a:xfrm>
            <a:off x="1259681" y="-108347"/>
            <a:ext cx="228600" cy="2286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sz="1425"/>
          </a:p>
        </p:txBody>
      </p:sp>
      <p:sp>
        <p:nvSpPr>
          <p:cNvPr id="4" name="AutoShape 19" descr="data:image/jpeg;base64,/9j/4AAQSkZJRgABAQAAAQABAAD/2wCEAAkGBggGERQIBwgWFRAVGRUXFRgXGBYcHBsXHxocFxgZFxsYJzIgFxojGhgUHy8hJCgpLywsFh80NTIuNSYtLCsBCQoKDQwNGQ8OFysaHiQvNTU1KjUxNjYtNDU2NTUwKi8sNC01LDApMCkpMjIsLCkpLjQ0KSwsLCkpLCkpKSkpKf/AABEIAMIBAwMBIgACEQEDEQH/xAAcAAEAAgMBAQEAAAAAAAAAAAAABgcEBQgDAQL/xABKEAACAQMCAwQEBg0LBQEAAAAAAQIDBBEFBgcSIRMxQWEIIlFxMjRCkbGyFBUWNlJyc3SBksHR0iMzNVNUYnWhorPDGENWgpMl/8QAGQEBAQEBAQEAAAAAAAAAAAAAAAUEAgYB/8QAHhEBAAIBBQEBAAAAAAAAAAAAAAECAwQRFCFRUhX/2gAMAwEAAhEDEQA/ALxAAAAAAAAAAAAAAAAAAAAAAAAAAAAAAAAAAAAAAAAAAAAAAAAAAAAAAAAAAAAAAAAAAAAAAAAAAAAAAAAAAAAAAAAAAAAAAAAAAAAAAAAAAAAAAAAAAAAAAAAAAAAAAAAAAAAAAAAAAAAAAAAAAAAAAAAAAAAAAAAAAAAAAAAAAAAAAAAAAAAAAAAPO4r07aMq1WWIxTk37EllnozA134tX/J1Pqs6rG8xD5adomWB93Ghf27/AEz/AHD7uNC/t3+mf7iqEfS3+bi9lI52TyFuWW69J1Ccba1u+acu5cs14Z8V7EzblTbM+PUffL6ki2UTdXgrhvFa+N+myzlrvL6ADI0gI7vzd8Nj2j1apaOqlOEOVSUfhZ65afsMLh1xBp8QaVW6pWDoqnNQw5qWcrOeiWAJeAAABV9txwoXGorbi0WSk6/2Pz9qsZ5+Tm5eXu8cZAtAES4ib+hw/o0r2rYusqk+TCko49Vyzlp57jK2FvGG+bT7a07R0lzyhyuSl8HHXKS9vsAkYAAA+MrDQeN9DXL+GgR0WUHOpKnzuqmljm645f7vtAtAAAAAAAAAAAAAAAAAHxvHUqyfpE7YptwlY3WU2vgUv4wLUMDXvi1f8nU+qyuf+oza/wDYbr9Sl/GFx029uL/8i0s7hVLj+Rg5RpqKlP1IuTU20svrhM6pO1oc27rKPoEg+4q/X/ep/PL9w+4q/wD66n88v3HpOVh+oQuNl+Xlsz49R98vqSLZRX22trXlhdUrmrUg4xcs4cs/Ba8UWESNdkrkyRNZ36U9HS1KTFo27fJPl6sq/cfH/QtGqu10+1ncuLxKcXGMM/3W8uXvxjzN7xh1ero+kXNW3lic1GkmvBTkoy/083zlU8Bdl6buSrX1HVreNSNDkjCElmPNLmfNJeOFHon7fIwNjYcQ+KWjb70mdvaqVK4jUpN0p4y1l5cGukkvHua9huPRt+KXX5aH1DC48bE0nTbaGuaXZwpTVSNOoqcVGMoyTw3FdE00lnzPX0fbtWOn311JZUJ8/wCrS5v2ATTe/FjQ9kS+xLhyq3GM9lTxmKfVOcn0hn2dX5EZ0r0jdFupqlqOmVaMX8tOM0vOSWHj3ZKg21faVq2pLUN6XL7CUp1KrxOXNLq1FqGXhyx+hYJxxL1jhvrlm/uecIXlPl7Ps6FSnzLKUoyfKk1yttZ8UBflle2+o043dnWU6c0pRlF5TT7mmcu6Z98sf8Q/5mWT6OetVbq1uNLqzyqM4yh5RmnlLy5ot/8AsyttM++WP+If8zAuzi3qW29Mt6NTdWlTuKTqNQjB4xLkfV+svDKM7hbfaHqNj222tPlQt+0muSTy+bpzPOX39PEh/pIfErb8u/8AbkZnBK7+wNCqXfLns53E8e3lipfsA3u9uLOhbJl9iXEpVbjGXTp4zHPdzyfSOfZ1fkRSy9JDSas1C90arCD75RlCePfHoVrw50aHEDV4rW5OcZOpXrdX62OuG/BOTivcXbvHg9oO4rf7G0yzpW1eLjyVIU0umfWjJRxzprPf3PAEx0jWLLXqMNQ0y4VSjNZjJf5p+xp9Gn3FQ7W3Bw/udUp22mbZq07x1ZqNRy6KfrZljnfTo/DxJ7w62FPYFGdl9tJV4zkppOCioyxiXKsvv9XPX5JQ3D374aP5xV+iYHTup6naaPSlfahcRp0oLMpSfRL9r8MeJVepekdo1vN09P0qrVivlOUYZ9yeXj34NH6Ru4K7q2+hQnimodtNfhSbcI59yjL9YlHC/hXoFKwo3+q6dCvXrwjUbqLmUYyWYxin0XqtZfflsDa7N4yaBu+orFc1C4l8GFTGJP2Qkujfk8Mk+6Nw0Nq2tXV7ulKUKSTajjLzJR6Z6d8kc8cZNl2uyLylW0dOFKtFzjFN+pOLxLlfel1i17M+4sncmuVdx7UlqVw/5SdGnzv2yjVjCT/S4t/pAkuwuJWn8QHWjp9pUh2PI5dpy9ebOMcrf4LPffe/7LYNOnc39tUmqknFdny5TSz15mis/Ro+Ffe6h9NQ2XpJfFbT8rP6gFi7N3bbb0tlqtlQnCDlKOJ4zmLw/gtoh25+PegaDVlZWVvO5nB4lKDjGGV3pSfwseSx5nnwcoV7nQJ0LSWKkndRg/ZJpqL+dopXaWuU9kXkq2r6FCu4qVOVKqsOEsrLXMmlJYa6rxYFv6X6Rui3U1T1DS6tKL+WnGaXm0sPHuyWtZ3lDUKcbq0qqdOaUoyTynF9U0UTf7i4Yb/lSep29WxqRfWUIQjGSfyZygn0z4tIuXaekabodrSs9Equdsk3Tk58+VJ82VLxWW+4DcAAD8z7mcR3Xw5/jS+k7dn3M4iuvhz/ABpfSB5G62X/AEhZ/nFD66NKbrZf9IWf5xQ+ugOqWAwB72P85H9P0M3JprH+cj+n6GbkCHcW9Fra7pNzbW0W6kVGpFLvfJJSaXnyqRUHAzfWnbUrV7HWK/Z0q6g4zfwYzjzLEn4JqXf3dPM6PwVtubgRt7X6sr21qzt5yeZKnyuDfi1F/Bb8njyAifHLiLpGt28ND0W6jWbmqlScHmKUU1GKfdJtvPTux5mZ6Ptor/T761k8Kc+T9aly/tJLacDNtWlrU01SqOdXl56zce0xGSlywysQTaWcLr7SQbH2Fp+wqdS20yvUlGpJTfaOLeUsdOVLoBzZtajpm3tTVnvGyUqEJTpVoyT9V9ynhdWk8P3Ms3d91ws23RjcWGkW11Vk1y06dSXwfGUpJvlwvb3tk53nwq0De0vsm9pyp3GMdrTaTaXcpppqWPdnzIvYejloNvNVLvUq9SK+T6kc+TaWfmwBuuElzoOqUauo7f267SLlGEm3lTcevqvPVRz7F3lLaZ98sf8AEP8AmZ0/p2m2uk0oWWn0I06UFiMYrCSITQ4LaHb3y3BG8r9sq3b45ocvPzc+McueXPmBoPSQ+JW35d/7cjM4IWiv9DnaN47SdxDP40VH9pL977EsN+UqdnqVepGNOfOuzcU84cevMn0wzI2dtGz2TbfavT6s5U+aU8zaby8Z7kljoBzZsXWXw51ZVNYpOKpyqUayw8pP1XJLxw+WXmu4uPfPGjRtKtHPbmpU613Pl7NJOSispylPux0ysd+Wjd704V6BvaX2Te05U6+MdrTaUmvBSTTUseaz5kWsfRy0GhNTvNSr1Ir5PqRz5NpZ+bAG74Sb21zfFGreaxaU4U4SjCnKCkuaWMz6SbWFmPd4spfh798NH84q/RM6d03TLTR6ULHTreNOlBYjGPcl+33+JCdG4LaHol5HXbe8rurCcqiUpQ5cvOU0o5x6z8QIN6R2366q2+u04ZpuHYzfskm5wz71KX6pIuGHFrQXYUdP1m/jQr28FTfPlKUY9Iyi+5+qkmu/KLO1DTrXVqcrK/t41KU1iUZLKa8/pKx1L0ddv3M3Usb+tRi/k+rNL3OXX52wK34u70t9+3tKjosZTpUl2dN4eak5S6uMe/D9VL248y0tf21X0Ta09Ikv5SnQjKaX4SmqtT5vW+Y22zuEW3tmzV5b05Vbhd1Sq03H8SKWIvz7/MmlSlCtF0qsE4tNNNZTT6NNeKwBzpwF3Xpm3Li4t9Wu40o1oQ5JTeI80XLo34NqXTPsMnjzvfStxOhpuj3Sqqk5zqTj1jlpRUYv5TxlvHkS/VPR32/e1XXs72tRg3l01yyS8ouXVL35NpU4HbYlaLSaXaRXPGpKqnF1JtJpKUmsKPrP1UkgNdwcv56XoEr2lbSqunK4nyRxmWHlpZ8cEetOIOyuJFy7XdWgUqCcfUrzn6zkn8GVSKjyrHdl46eZbG0Np2mzLZaVp9WcqalKWZtN5k8vuSRFtz8Ddt7iqSvKLnb1JPMuyceVt975JLCfuwBVPE/aGzdvU4V9ta32lWUsOkqkKiUMPMuaPWOHhdc5yWX6PTvHpkvsnPZ9tPss/g4jzY8ufm/Tkx9N9HXb9rJVL2/rVUvk+rBP38qzj3NFoWNhb6ZTjaWVFQpQSjGMVhJLwQGQAAPklnoUbV9GurUk5/dEurb/AJl/xF5gCiv+mir/AORr/wCL/jM3RfR5q6RcUdQ+36l2VSFTHZNZ5ZKWM83TuLoAGu+1T/rf8h9qn/W/5GxAGFQ090ZKfad3kZo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1373981" y="5953"/>
            <a:ext cx="228600" cy="2286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sz="1425"/>
          </a:p>
        </p:txBody>
      </p:sp>
      <p:sp>
        <p:nvSpPr>
          <p:cNvPr id="28" name="标题 2">
            <a:extLst>
              <a:ext uri="{FF2B5EF4-FFF2-40B4-BE49-F238E27FC236}">
                <a16:creationId xmlns:a16="http://schemas.microsoft.com/office/drawing/2014/main" id="{5A918CD4-CDFC-4203-A437-F8C6F2697EE1}"/>
              </a:ext>
            </a:extLst>
          </p:cNvPr>
          <p:cNvSpPr txBox="1">
            <a:spLocks/>
          </p:cNvSpPr>
          <p:nvPr/>
        </p:nvSpPr>
        <p:spPr>
          <a:xfrm>
            <a:off x="221404" y="290144"/>
            <a:ext cx="3949440" cy="36952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200" b="1" kern="1200">
                <a:solidFill>
                  <a:schemeClr val="bg1"/>
                </a:solidFill>
                <a:latin typeface="微软雅黑" panose="020B0503020204020204" pitchFamily="34" charset="-122"/>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i="0" u="none" strike="noStrike" kern="1200" cap="none" spc="0" normalizeH="0" baseline="0" noProof="0" dirty="0">
                <a:ln>
                  <a:noFill/>
                </a:ln>
                <a:solidFill>
                  <a:srgbClr val="FF9900"/>
                </a:solidFill>
                <a:effectLst/>
                <a:uLnTx/>
                <a:uFillTx/>
                <a:latin typeface="微软雅黑" panose="020B0503020204020204" pitchFamily="34" charset="-122"/>
                <a:ea typeface="微软雅黑" panose="020B0503020204020204" pitchFamily="34" charset="-122"/>
                <a:cs typeface="+mj-cs"/>
              </a:rPr>
              <a:t>1. </a:t>
            </a:r>
            <a:r>
              <a:rPr lang="en-US" altLang="zh-CN" sz="2400" dirty="0">
                <a:solidFill>
                  <a:srgbClr val="FF9900"/>
                </a:solidFill>
              </a:rPr>
              <a:t>Introduction</a:t>
            </a:r>
            <a:endParaRPr kumimoji="0" lang="zh-CN" altLang="en-US" sz="2400" i="0" u="none" strike="noStrike" kern="1200" cap="none" spc="0" normalizeH="0" baseline="0" noProof="0" dirty="0">
              <a:ln>
                <a:noFill/>
              </a:ln>
              <a:solidFill>
                <a:srgbClr val="FF9900"/>
              </a:solidFill>
              <a:effectLst/>
              <a:uLnTx/>
              <a:uFillTx/>
              <a:latin typeface="微软雅黑" panose="020B0503020204020204" pitchFamily="34" charset="-122"/>
              <a:ea typeface="微软雅黑" panose="020B0503020204020204" pitchFamily="34" charset="-122"/>
              <a:cs typeface="+mj-cs"/>
            </a:endParaRPr>
          </a:p>
        </p:txBody>
      </p:sp>
      <p:sp>
        <p:nvSpPr>
          <p:cNvPr id="14" name="矩形 13">
            <a:extLst>
              <a:ext uri="{FF2B5EF4-FFF2-40B4-BE49-F238E27FC236}">
                <a16:creationId xmlns:a16="http://schemas.microsoft.com/office/drawing/2014/main" id="{2D0283BA-7523-48DA-B289-3AF97BFC3762}"/>
              </a:ext>
            </a:extLst>
          </p:cNvPr>
          <p:cNvSpPr/>
          <p:nvPr/>
        </p:nvSpPr>
        <p:spPr bwMode="auto">
          <a:xfrm>
            <a:off x="336884" y="702643"/>
            <a:ext cx="8489482" cy="115503"/>
          </a:xfrm>
          <a:prstGeom prst="rect">
            <a:avLst/>
          </a:prstGeom>
          <a:gradFill flip="none" rotWithShape="1">
            <a:gsLst>
              <a:gs pos="0">
                <a:srgbClr val="800080"/>
              </a:gs>
              <a:gs pos="74000">
                <a:schemeClr val="bg1"/>
              </a:gs>
              <a:gs pos="83000">
                <a:schemeClr val="bg1"/>
              </a:gs>
              <a:gs pos="100000">
                <a:schemeClr val="bg1"/>
              </a:gs>
            </a:gsLst>
            <a:lin ang="0" scaled="1"/>
            <a:tileRect/>
          </a:gradFill>
          <a:ln>
            <a:solidFill>
              <a:schemeClr val="bg1"/>
            </a:solid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90000"/>
              </a:lnSpc>
              <a:spcBef>
                <a:spcPct val="20000"/>
              </a:spcBef>
              <a:spcAft>
                <a:spcPct val="0"/>
              </a:spcAft>
              <a:buClrTx/>
              <a:buSzTx/>
              <a:buFontTx/>
              <a:buNone/>
              <a:tabLst/>
            </a:pPr>
            <a:endParaRPr kumimoji="0" lang="zh-CN" altLang="en-US" sz="1900" i="0" u="none" strike="noStrike" normalizeH="0" baseline="0">
              <a:latin typeface="Times New Roman" pitchFamily="18" charset="0"/>
              <a:ea typeface="宋体" pitchFamily="2" charset="-122"/>
            </a:endParaRPr>
          </a:p>
        </p:txBody>
      </p:sp>
      <p:sp>
        <p:nvSpPr>
          <p:cNvPr id="38" name="矩形 37">
            <a:extLst>
              <a:ext uri="{FF2B5EF4-FFF2-40B4-BE49-F238E27FC236}">
                <a16:creationId xmlns:a16="http://schemas.microsoft.com/office/drawing/2014/main" id="{1EBBDE82-1E30-499D-A0EE-918116A3C929}"/>
              </a:ext>
            </a:extLst>
          </p:cNvPr>
          <p:cNvSpPr/>
          <p:nvPr/>
        </p:nvSpPr>
        <p:spPr>
          <a:xfrm>
            <a:off x="336884" y="791406"/>
            <a:ext cx="8598532" cy="7040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endParaRPr lang="zh-CN" altLang="en-US" sz="2000" dirty="0">
              <a:solidFill>
                <a:schemeClr val="tx1"/>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1C12391E-8BC6-47CD-A581-05616D3F6379}"/>
              </a:ext>
            </a:extLst>
          </p:cNvPr>
          <p:cNvPicPr>
            <a:picLocks noChangeAspect="1"/>
          </p:cNvPicPr>
          <p:nvPr/>
        </p:nvPicPr>
        <p:blipFill>
          <a:blip r:embed="rId3"/>
          <a:stretch>
            <a:fillRect/>
          </a:stretch>
        </p:blipFill>
        <p:spPr>
          <a:xfrm>
            <a:off x="929906" y="1893218"/>
            <a:ext cx="3150655" cy="2502932"/>
          </a:xfrm>
          <a:prstGeom prst="rect">
            <a:avLst/>
          </a:prstGeom>
        </p:spPr>
      </p:pic>
      <p:pic>
        <p:nvPicPr>
          <p:cNvPr id="9" name="图片 8">
            <a:extLst>
              <a:ext uri="{FF2B5EF4-FFF2-40B4-BE49-F238E27FC236}">
                <a16:creationId xmlns:a16="http://schemas.microsoft.com/office/drawing/2014/main" id="{FE8582A0-A8C5-4EE6-83E0-457BA55E54B5}"/>
              </a:ext>
            </a:extLst>
          </p:cNvPr>
          <p:cNvPicPr>
            <a:picLocks noChangeAspect="1"/>
          </p:cNvPicPr>
          <p:nvPr/>
        </p:nvPicPr>
        <p:blipFill>
          <a:blip r:embed="rId4"/>
          <a:stretch>
            <a:fillRect/>
          </a:stretch>
        </p:blipFill>
        <p:spPr>
          <a:xfrm>
            <a:off x="5063440" y="1950969"/>
            <a:ext cx="3257600" cy="1944051"/>
          </a:xfrm>
          <a:prstGeom prst="rect">
            <a:avLst/>
          </a:prstGeom>
        </p:spPr>
      </p:pic>
      <p:sp>
        <p:nvSpPr>
          <p:cNvPr id="10" name="矩形 9">
            <a:extLst>
              <a:ext uri="{FF2B5EF4-FFF2-40B4-BE49-F238E27FC236}">
                <a16:creationId xmlns:a16="http://schemas.microsoft.com/office/drawing/2014/main" id="{DB743717-2529-4604-A42D-904B31A3667C}"/>
              </a:ext>
            </a:extLst>
          </p:cNvPr>
          <p:cNvSpPr/>
          <p:nvPr/>
        </p:nvSpPr>
        <p:spPr>
          <a:xfrm>
            <a:off x="336884" y="791406"/>
            <a:ext cx="8598532" cy="9844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r>
              <a:rPr lang="en-US" altLang="zh-CN" sz="2000" dirty="0">
                <a:solidFill>
                  <a:schemeClr val="tx1"/>
                </a:solidFill>
                <a:latin typeface="微软雅黑" panose="020B0503020204020204" pitchFamily="34" charset="-122"/>
                <a:ea typeface="微软雅黑" panose="020B0503020204020204" pitchFamily="34" charset="-122"/>
              </a:rPr>
              <a:t>The authors user multiple existing QA datasets to evaluate MRS.</a:t>
            </a:r>
          </a:p>
          <a:p>
            <a:pPr>
              <a:spcBef>
                <a:spcPts val="600"/>
              </a:spcBef>
            </a:pPr>
            <a:r>
              <a:rPr lang="en-US" altLang="zh-CN" sz="2000" dirty="0">
                <a:solidFill>
                  <a:schemeClr val="tx1"/>
                </a:solidFill>
                <a:latin typeface="微软雅黑" panose="020B0503020204020204" pitchFamily="34" charset="-122"/>
                <a:ea typeface="微软雅黑" panose="020B0503020204020204" pitchFamily="34" charset="-122"/>
              </a:rPr>
              <a:t>They also develop </a:t>
            </a:r>
            <a:r>
              <a:rPr lang="en-US" altLang="zh-CN" sz="2000" dirty="0" err="1">
                <a:solidFill>
                  <a:schemeClr val="tx1"/>
                </a:solidFill>
                <a:latin typeface="微软雅黑" panose="020B0503020204020204" pitchFamily="34" charset="-122"/>
                <a:ea typeface="微软雅黑" panose="020B0503020204020204" pitchFamily="34" charset="-122"/>
              </a:rPr>
              <a:t>DrQA</a:t>
            </a:r>
            <a:r>
              <a:rPr lang="en-US" altLang="zh-CN" sz="2000" dirty="0">
                <a:solidFill>
                  <a:schemeClr val="tx1"/>
                </a:solidFill>
                <a:latin typeface="微软雅黑" panose="020B0503020204020204" pitchFamily="34" charset="-122"/>
                <a:ea typeface="微软雅黑" panose="020B0503020204020204" pitchFamily="34" charset="-122"/>
              </a:rPr>
              <a:t>, which composed of Document Retriever and Document Reader.</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735226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10" descr="data:image/jpeg;base64,/9j/4AAQSkZJRgABAQAAAQABAAD/2wCEAAkGBhEGERQUBxIUFRUUFxYXGRUXFhwUGxwZFRcaGhgXHhoYHCYeFxojJRcUHy8sIyc1LC04Fh4xNTAqNSYrLCkBCQoKDgwOGg8PGjUlHyIvKTAyLzIvKSw1MDExLDAtKiwsNSkyNC8vKS0uKSw1LCosMSk1NTUtNTUpKiw0LTQvL//AABEIALEBHQMBIgACEQEDEQH/xAAcAAEAAwEBAQEBAAAAAAAAAAAABQYHBAMIAQL/xABIEAABAwIEAwUEBQgHCAMAAAABAAIDBBEFBhIhBzFBEyJRYYEUI3GRFTJCUqFicoKSscHR4TRTc6KywvAIFiVEZJOj4hczQ//EABoBAQACAwEAAAAAAAAAAAAAAAABBAMFBgL/xAAvEQEAAgECAwcBCAMAAAAAAAAAAQIDBBEFITESE1FhkbHwoRQiQXGBwdHhI0JS/9oADAMBAAIRAxEAPwDcUREBERAREQEREBERAREQEREBERAREQEREBERAREQEREBERAREQEREBERAREQEREBERAREQEREBERAREQEREBERAREQEREBERAREQEREBERAREQEREBERAREQEREBERAREQEREBERARQ+YMf+hdIYzU51zubAAW/io+mzy139JiI82nV+BsqWTXYMd+7vbaf1WaaXLevbrHJaEXNRYlFiIvSvDvEdR8QdwulW62i0b1neFeazWdpERF6QIiICIiAiIgIiICIiAiIgIiICIiAiIgIiICIiAiIgIi566vjw1hfWvaxo5ucbD4eZRMRMztDoRUes4s0sDrU0csg+9YMHoHG/zAVmwHH4cxxdpQk2vYtIsWkdD8wfVeK5K2naJWcujz4q9u9ZiEkiIvaqjsZpKeqaPpMtAB2cXabE+BUFNk5lSNWGTA/Gzh+s3l8lIZowOTFtDqUi7LjSTa97bg+OyqRZPgbwSHRu/A/ucFz3EL1rlnvcO9f+o6/PKW30lbTT/Hk5+BLBNgkg13Y8ciOo8jyIVzy/j4xdumWwkaNx0I+8P9bLmoauPNcJjqgBI0dOh6Pb+8eiqjXSYJP4Pjd8/wCRH7VXpedFauTHO+O3z1hltWNTE0vG14+ejTEXlTVAq2NfFycAR6r1XURMTG8NJMbTtIiIpQIiICIiAiIgIiICIiAiIgIiICIiAiIgIiICIojM+Y48tQmSfdx2Yzq53h5Acyf5KJmIjeXvHjtktFKxvMvPNGaossR6p+8919EYO58z4NHUrGscx+fMMmuvdf7rRs1o8Gjp+0rwxPE5cYldLWu1Od8gOgA6ALlWty5pvPk7fQcOppa7zzt4/tAtH4PPN6kdPdH176zhXvhzj1Pl+KpfiDwLmOzRu51g/ZrevP4KME7XiZeuKVm+ltWsbzO3vDVkWTYxxVqaokYW1sTehID3/j3R8j8VAuzpXuNzVS/MD8ALK3OppHRz+PgeotG9piPnk1nM2HVFZpdQONmg3aHFpv4jxUfg2I/TQdTYr3iQdLj9a4/zDn6G64eHec5sbe+HEyHODdbX2AJAIBBtsTuD81Z2ZdjjqO3aXXuTp2tcixPj1KpZNPa+SMuKeVp2tE9NmDJE6ffBmjnHOJhTcOmdg9S3V9l+h3wvpP8AH0Upnak7ORkjftgg/Fv8j+CnKnK8NVL2r9VybloOxI9LrqxXCWYuzTPcWNwRzBVavDssYMmKfHevzzhM6yk5aZPLaUdk2o7ansfsOI9DZ37yp5cWFYUzCGaILm5uSeZPp8Au1bfS0tjw1pfrENfntW+S1q9JERFYYRERAREQEREBERAREQEREBERAREQEREBERB51FQ2kY585DWtBcSegAuSsKzTmJ+ZZ3SSXDBtG37rf4nmf5BX3ivjXssLKeI7ynU78xh5ept+qVlSoanJvPZh1nBNJFad/brPT8v7EVoy3w+qcfAfJ7qI/bcNyPyW8yPM2HxWgYXw4ocOt2sZld4yHUP1RZv4LHTBe3Ne1PFNPgnszO8+EMXA1cl6GneBctdbx0lfQLRT4XYN7KLwHdj/AILra4PF2m4PVZvsvm1k8f58sf1/p83ovoaswmDEBasijff7zA79oVRxzhXT1YLsJJhf90kuYfn3m+nyXi2mtHTms4eOYbztkia/WPn6K/wqEcE0stVIxlmBjQ5waSXEE2BO9g0frLV2PEguwgg9RuvnvFMKlweQx17C1w+RHQg9Qv3DcXnwh2rD5XsP5J2PxbyPqEx5+7jszBrOF/a7d9S/Xbbw9X0Kiq+Rs4f7zxubUgNmjtqA5OB5PA6eBHT1VoV6totG8OUzYb4bzjvHOBFC5gzlRZWLBjVQyIyAlodc3DbXPdB8Qs9x/jJHBiVH9FVcL6J1xOA0gtO41FzhfSAWuAb1YedwvTE1xFW8L4i4bjTyzDapkjmsc8tAd9Vgu47tA2VTH+0DQT7UVLWyHwbEz90hP4INQRZvhvFarxieKOjwerbG+RjXzSBwDGOcA59hHbYEn63RSvE7N9XkunjnwqnbKwSDtnOJ7jLjoNxq5auTdtjcILmirWHcRKDEKEVpmayHZr9XNjyQOzcBc6rkfHny3UJmHi7hwpZzgtdD24jeYrsc4F4F2ixbbflvtug0BFmGROMlHUUMRzPVsbUjWH3aRezjpdZjbC7dPJXjL+bKPNIecEmbKI7BxaHC2q9vrAeBQS6KNzFmGDK9O+oxR2ljB6uPRjR1ceQ/hdVHJ/EGaq7AZnYI5K+SR1JExhLhC2xBkN7DY7G24F+qDQEVDwvPsk9bivthYKPDmtFww69QBL9796xZILAdWr8zxxBNFhcVRl6/bVjo2UwcwXJeb30O8gf1moL6i58PbJHFGK5wdIGND3AWBeANRA6Am6qXF3Nk2UMPMmFu0zPkjjY7SHWJu52zgQe6xw5dUF1RV2pzfS5YZCzM1VGyZ0TS7V3S4gWc6zRYAuDlHYhxawqnikdTVkL3tY4taCbucGkhvLqbBBc0WMYPxSlq8JBlxKlbiDnuPvmhoaxrrBlmM0gkNvcj7fTmLfw94kx5rjjZiMlO2rdr9zE8vuGX73Kzb2JtqO1jfewC8IiICIiDE+Ilca2vl32j0xj9EXP4ucpvhzktuIAVOJtuwH3bDycQd3nxAOwHWxVWze0srqnVz7V5+ZuPwIW4YVTNo4ImQ/VaxgHo0Kjip28kzP4Or1+onT6PHjx8u1Ec/LaN/Xd0uIYLu2AXz5xK43zYjI+DKrzFC0lpnbs+S3MtPNjPAjc87jktJ41407BcJm9nNnTFkN/KQnX82tePVYdw24Yy8QXvPadlBEQHSadRLjuGNFxc23O+1xzvZXnKqbNO6pcXTuLnHm5x1E/EncqdylnusyZIH4XK7RfvQuJMbh1BbyB8xuFbc4cMqTh8JDjU00olid7KY2hvvmkXbJz7o1MItzGrkQL5ioH2flnH480UsNTR/Vlbex5gg2c0+bSHD0Ums44BxPjwhhm5OlmLPzdQH+IPWjqUKtxEwJuLUj3ge8hBe09bDd7fgQD6gLF1vGca5uH0VQ6TrG5g83PGkD8Vg61+qiO1DsOBWtOC0T0ieX7rpwoY51a4t5CF1/VzLf68lrqpPC7Ajh1O6acWdPYj+zb9X53J+FldjtzVnBXs0jdo+LZYyam3Z/Dl6Mx4vYvTVdG92E1NEamFw7ruxlkLQ6z42h9y03INhv3SOq4MfznhWEYfHJHS0D62VjQIGNhkDJCBqLyy4DGk+O+w8SPGfEMmyOcZeyLiSSdFQbknc3tuqzkvFsvVjJnZrip4j2rhFG2ObaKwIJLL3O9t9+75rO1ixRTQ5cwGrfNU0c9YYXNcYBDqjbUObGI9UQu4Av58ug2AWgcM8K+h8Ko4yLHsmvI85byH8XrMM9YdhlRR0cWSI2tGJVTGa2h41NhcWHaTewe8dOnkvHiPkc5LiphhWIVz5aiZsLGPm2023IDQDsSweqIb2qbhvEbD8z1dRh8oIe0uj0yt0tlAFpGgO3uO8LOAJG462/jLXC9mXKhk4rq2YsDu5LLqYS5pbcgDe1yR6JnDhfR5tqoJ5nOimYQ5xjOl0jGWsCebXNOmzhuBt90gKLxkwqjybQUtFhTOyjmqDI8i7nFsbbOcSd3H3jbX+7Zdjc+ZUaLCii2/6Fh/yrl4kY6YcwUnZwS1LaKIPMUQL36n6iDyOwvCd1Kx8chLI6KLCasyMF3RhoL2jbctDbgbjmOoQcU2f8rNaeyoYSQDYewsFzbYfVUx/s/YZ7LhjpngA1E73bC3dZZgHwu1/wA1Xc+8V319BPC7DKqn7ZvZiWVmlo1HcXLRuQHBaTlCGPKOE03t7hGyGnY6RztgC4a33/ScUFExulkrnyYnxH7lJSvcKWhH/wCjg4ta5wP1tVr78+ZswWPljmPVU2L02IUGGVk8MdI0RtEbm96YOJJIa4AgPtYeC5cLxwcZcbY2oafYqRr5WRHk8tIaHvHUuLht0DbdTe55kwfMVVUyOwCupYqckdnG9mpwAaAbkwu3J1Hn1QZNUYvXYTh9ZT1+H1McmI1Oozva5jbvc1wiAc3cnS/r9ryU+MKfxIxAU2B1RghwiGOOKZrdd5GkMc9tnNtcs2N+UYPVXHDsr5gq3lmZMRgdTvZI14hYGyd+NzWlruxbYgkHn0VLwWqi4aRY6KInVEaaniJ+s6RzJG6vjfXJYfd8kSk+F9PX4pU1FRW4nUy0tFM+PSS5wn0tdc21nSBdjrb3uoHP/EkZunoGex1LGQzds+Jze/IAW2DR8GyD1WvcNctf7qYbBDKLSae0k8e0k7zgfzdm/oqp4d/x/Nc7zu2hpgxp8HOABH/ll+SIcuaM6jGTh/sOFQTVFZ2obHWRtL2sifZu5+qCe0dubbX6qs8Qo67C6J/0rg+G0zZHNjEsIjMgcTqs3SSbkMcPhddHESpgxrH3sxWKrlhpoGM00jdcmtw135jSPeEH4BVXMlJh756WLC6bFWhz7zMnbeR0YI/+plzd1hJufAediV1iwrEst0YNZgWFuZTw3fLJ2bnkRsu57u9cuNiT5q+cMGQ4xRxVvsVLTyydpbsYmsIYHlvO199N+axbN0OGUlK/6NpsXjlcWtY6qGmK5N3A7m5LQ6wX0RlTC/oSipoLWMUMbT+cGjUfU3PqiEsiIgIiIMm4qYGaSoFRGO5MAHHwe0Wt6gD5FXDIGZW43TNZIfewtDXDqQNmvHiDtfz9FP4nhseLxOirW6mOFiP2EHoRzCyXGso1mTpe2w4vcxpu2VnNo8HgcvP7J/BVLROO/bjpLoMGTHrtPGnyTtevSfFdeK2WX5qwyaKjF5W6ZWN8XRm5aPMguA8yFj3CTinDkOOanxmOTQ55kDmAFwdpDXNc1xG3dHw39NJwTi0LBuNRm/8AWR7g+ZYTt6E/BcmYcq5fz28yvmbDM7dz2O7Fzj4ubINLj52v5rPXLS3SWtzaDUYZ2tSfzjn7Mn4p8RzxAnZ7OwxwQhwja62ol9tT3W2BOlosCbW57qDyflCozpUNgw1vgXvI7rG9XO/cOZ5LYqPglgkDg6prnSAfZ7aJgPxLRf5FXrDsUwfJ8XZYZJBGwb6YzrJPiS27nHzK9TaI6yr1w5Lcq1n0lOYHg8eX6eKnohZkTAweJtzJ8ybk/ErpqallGwvqXBrWi5cTYAfFUbFeLUMIIwuJ0h+8/uN+W7j8gqbU1+IZ6ksA+Sx2YwaY2+Z6D4uN1htnrHKvOWywcJy3+9l+5Xz+e7pzznE5leGUtxBGe7fYudy1kdOth5nx298i5GdjjhNiDSIAbgHbtCOg/I8T6DrawZZ4WspSJMcIkdzETfqD8483/Dl8Vf2tDAAwWA2AGyx0wzae1kW9TxLHgx9xpPX+PPz9BrQwWbsB0XhiFdHhkT5a5wZHG0uc48g0DcroULm7K0OcKYwYiZAwlrvdv0Elm4B6OHkR4HmARcc4y6PG3YthuKV09JSxUul7KQdgxsl3e6D9QFrXcP0iQDZq4sErxkePBo8TpaZ1NVxl0kz4muk1zOJF3EbNYJIT5i/guvFaPG87U8WHHDGUVOHRhz9fdayM90AF24Fgdrk2Cu3EbDqmOihiyxTNkla9kUbyAXQAtLO1bcd0gbavs3v0QV3C4mZxzCXUTWikwlhY0NADDM8uBsBtzL+X9SPFeudD9O5jwumG7adrqh3kblwv/wBmP9YK5ZDydHkijZBCdT/ryyffkPM/AWAHkB1uqvlTCp63MOI1dbFIyNjGwROewtDh3WlzCRZw90Tt99BpPJY/l+U8ScwSVcbj7Lh40REGwc/cA7cw463/AAawHmrlxUraylw6VuX4ZJZZfdkxjUWMcDrfYbk2uBblqv0XhlfLr+HeDubRR9pUNifM9o5vmLblotztZrR46R4oK/wz/wCOY1i9Y7cNeKdh/JDrfshZ81xcRJ38Psap8Uia50E7RDOG89hYjpuWhjm35mIqHyDkvMIp3R0sgoIZnmR8jx75xcANhu9ttPUt5ndaVgvDKnoKKakxR76r2h+uWWX65dpaAQdy3TpBG5IJO6CrPxrGOKjbYDGKGid/zElnSvHIlgHL9G35/RXWTI0Vbh0dBisss0bOzBe4gPcI3h4BI5DYN8bdb7rO4OH+O8PZbZLnbPTPcPdyEAC55vY6wHS7oyCbchyWrV1RPQUcj5QJJ2QvdaJps6RrCbMaSXbnYDcoM94UMjkq8XrGhrImyiCOwDWtipwdhbYANEXyVcypkiDPFNWYnj8tSxrp6iRojkDB2be8T3mnrqH6KkMEyVib8EpqTDAIDVyyuq3SAteyNxsO6bE3awAjmbtGwJK0WqyPBNhhw6Evji7MRhzTZ2xB1G31iSLkcjc+KDLODecRhkMVLQxvnnqKgyTO30wQDS0ue49bNJHTvbnoePAYaTOWZ5jHNqp+09oa37MskDQBYciATI4HqAfFWLFMk1JkGEZWhNLRaWPqaw958wde7S7qbhw0/wCFux9M/cNJMGbRVGQ4yJqNzY9Ld3Oa51w8/eOpztV+YkdewCJa24ho73JYzwzrKl8OKYjg1P7RNU1dmRlwju0OLj3nHYAS/wB0BaPm2qnpcMqHNYXT+zuGiIOk949unu2GogOd4cgo/hLgjsBwmmjqGFj3B0j2uFiDI4uAIO4IGkb+CIUTCsx4hhdfUCgwaEVk4bJM01zXPLbmx0ueQ0b8hyFullIz1uM1VVHVzZfjM8TSxkhq23a06rgDXb7bunVWfNHC+mzFVQ1cL3088bw58kPddI1vIE9Hchq52uDfa0BLxPxiVpbT4BUNeQQ1znOLQTyJBiG3XmPigqOG4/i2d56l1Rhza2KOUAU75mtjgkZcd0kjWbXF/M+K23LlXU11Ox+NwCCZ2rVEHB+mziG94bG4APqq9wnyhLk+g0Ylbt5ZHSyC4dYuAAbcbEgNF/MnmrogIiICIiAiIggcUyPRYuSZ4Q1x+0z3Z+J07H1Cr1Vwhhf/AEWokb5Oa1/7NKv6LHbFS3WF3Fr9Rijat59/dmn/AMOm/wDShb+y/wDddNPwgjb/AEipefzWBv7S5aEi89xj8GaeLauf9/pH8Kxh/Digod3RGQjrI4u/uizfwVjhgbTANgaGtHINAAHoF6IslaxXpCllz5MvPJaZ/MREXphEREBERAREQEREBERAREQEREBERAREQF+WX6iAiIgIiICIiAiIgIiICIiAiIgIiICIiAiIgIiICIiAiIgIiICIiAiIgIiICIiAiIgIiICIiAiIgIiICIiAiIgIiICIiAiIgIiICIiAiIgIiICIiAiIgIiICIiAiIgIiICIiAiIgIiICIiAiIgIiICIiAiIgIiICIiAiIgIiICIiAiIgIiICIiAiIgIiIP/2Q=="/>
          <p:cNvSpPr>
            <a:spLocks noChangeAspect="1" noChangeArrowheads="1"/>
          </p:cNvSpPr>
          <p:nvPr/>
        </p:nvSpPr>
        <p:spPr bwMode="auto">
          <a:xfrm>
            <a:off x="1259681" y="-108347"/>
            <a:ext cx="228600" cy="2286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sz="1425"/>
          </a:p>
        </p:txBody>
      </p:sp>
      <p:sp>
        <p:nvSpPr>
          <p:cNvPr id="4" name="AutoShape 19" descr="data:image/jpeg;base64,/9j/4AAQSkZJRgABAQAAAQABAAD/2wCEAAkGBggGERQIBwgWFRAVGRUXFRgXGBYcHBsXHxocFxgZFxsYJzIgFxojGhgUHy8hJCgpLywsFh80NTIuNSYtLCsBCQoKDQwNGQ8OFysaHiQvNTU1KjUxNjYtNDU2NTUwKi8sNC01LDApMCkpMjIsLCkpLjQ0KSwsLCkpLCkpKSkpKf/AABEIAMIBAwMBIgACEQEDEQH/xAAcAAEAAgMBAQEAAAAAAAAAAAAABgcEBQgDAQL/xABKEAACAQMCAwQEBg0LBQEAAAAAAQIDBBEFBgcSIRMxQWEIIlFxMjRCkbGyFBUWNlJyc3SBksHR0iMzNVNUYnWhorPDGENWgpMl/8QAGQEBAQEBAQEAAAAAAAAAAAAAAAUEAgYB/8QAHhEBAAIBBQEBAAAAAAAAAAAAAAECAwQRFCFRUhX/2gAMAwEAAhEDEQA/ALxAAAAAAAAAAAAAAAAAAAAAAAAAAAAAAAAAAAAAAAAAAAAAAAAAAAAAAAAAAAAAAAAAAAAAAAAAAAAAAAAAAAAAAAAAAAAAAAAAAAAAAAAAAAAAAAAAAAAAAAAAAAAAAAAAAAAAAAAAAAAAAAAAAAAAAAAAAAAAAAAAAAAAAAAAAAAAAAAAAAAAAAAPO4r07aMq1WWIxTk37EllnozA134tX/J1Pqs6rG8xD5adomWB93Ghf27/AEz/AHD7uNC/t3+mf7iqEfS3+bi9lI52TyFuWW69J1Ccba1u+acu5cs14Z8V7EzblTbM+PUffL6ki2UTdXgrhvFa+N+myzlrvL6ADI0gI7vzd8Nj2j1apaOqlOEOVSUfhZ65afsMLh1xBp8QaVW6pWDoqnNQw5qWcrOeiWAJeAAABV9txwoXGorbi0WSk6/2Pz9qsZ5+Tm5eXu8cZAtAES4ib+hw/o0r2rYusqk+TCko49Vyzlp57jK2FvGG+bT7a07R0lzyhyuSl8HHXKS9vsAkYAAA+MrDQeN9DXL+GgR0WUHOpKnzuqmljm645f7vtAtAAAAAAAAAAAAAAAAAHxvHUqyfpE7YptwlY3WU2vgUv4wLUMDXvi1f8nU+qyuf+oza/wDYbr9Sl/GFx029uL/8i0s7hVLj+Rg5RpqKlP1IuTU20svrhM6pO1oc27rKPoEg+4q/X/ep/PL9w+4q/wD66n88v3HpOVh+oQuNl+Xlsz49R98vqSLZRX22trXlhdUrmrUg4xcs4cs/Ba8UWESNdkrkyRNZ36U9HS1KTFo27fJPl6sq/cfH/QtGqu10+1ncuLxKcXGMM/3W8uXvxjzN7xh1ero+kXNW3lic1GkmvBTkoy/083zlU8Bdl6buSrX1HVreNSNDkjCElmPNLmfNJeOFHon7fIwNjYcQ+KWjb70mdvaqVK4jUpN0p4y1l5cGukkvHua9huPRt+KXX5aH1DC48bE0nTbaGuaXZwpTVSNOoqcVGMoyTw3FdE00lnzPX0fbtWOn311JZUJ8/wCrS5v2ATTe/FjQ9kS+xLhyq3GM9lTxmKfVOcn0hn2dX5EZ0r0jdFupqlqOmVaMX8tOM0vOSWHj3ZKg21faVq2pLUN6XL7CUp1KrxOXNLq1FqGXhyx+hYJxxL1jhvrlm/uecIXlPl7Ps6FSnzLKUoyfKk1yttZ8UBflle2+o043dnWU6c0pRlF5TT7mmcu6Z98sf8Q/5mWT6OetVbq1uNLqzyqM4yh5RmnlLy5ot/8AsyttM++WP+If8zAuzi3qW29Mt6NTdWlTuKTqNQjB4xLkfV+svDKM7hbfaHqNj222tPlQt+0muSTy+bpzPOX39PEh/pIfErb8u/8AbkZnBK7+wNCqXfLns53E8e3lipfsA3u9uLOhbJl9iXEpVbjGXTp4zHPdzyfSOfZ1fkRSy9JDSas1C90arCD75RlCePfHoVrw50aHEDV4rW5OcZOpXrdX62OuG/BOTivcXbvHg9oO4rf7G0yzpW1eLjyVIU0umfWjJRxzprPf3PAEx0jWLLXqMNQ0y4VSjNZjJf5p+xp9Gn3FQ7W3Bw/udUp22mbZq07x1ZqNRy6KfrZljnfTo/DxJ7w62FPYFGdl9tJV4zkppOCioyxiXKsvv9XPX5JQ3D374aP5xV+iYHTup6naaPSlfahcRp0oLMpSfRL9r8MeJVepekdo1vN09P0qrVivlOUYZ9yeXj34NH6Ru4K7q2+hQnimodtNfhSbcI59yjL9YlHC/hXoFKwo3+q6dCvXrwjUbqLmUYyWYxin0XqtZfflsDa7N4yaBu+orFc1C4l8GFTGJP2Qkujfk8Mk+6Nw0Nq2tXV7ulKUKSTajjLzJR6Z6d8kc8cZNl2uyLylW0dOFKtFzjFN+pOLxLlfel1i17M+4sncmuVdx7UlqVw/5SdGnzv2yjVjCT/S4t/pAkuwuJWn8QHWjp9pUh2PI5dpy9ebOMcrf4LPffe/7LYNOnc39tUmqknFdny5TSz15mis/Ro+Ffe6h9NQ2XpJfFbT8rP6gFi7N3bbb0tlqtlQnCDlKOJ4zmLw/gtoh25+PegaDVlZWVvO5nB4lKDjGGV3pSfwseSx5nnwcoV7nQJ0LSWKkndRg/ZJpqL+dopXaWuU9kXkq2r6FCu4qVOVKqsOEsrLXMmlJYa6rxYFv6X6Rui3U1T1DS6tKL+WnGaXm0sPHuyWtZ3lDUKcbq0qqdOaUoyTynF9U0UTf7i4Yb/lSep29WxqRfWUIQjGSfyZygn0z4tIuXaekabodrSs9Equdsk3Tk58+VJ82VLxWW+4DcAAD8z7mcR3Xw5/jS+k7dn3M4iuvhz/ABpfSB5G62X/AEhZ/nFD66NKbrZf9IWf5xQ+ugOqWAwB72P85H9P0M3JprH+cj+n6GbkCHcW9Fra7pNzbW0W6kVGpFLvfJJSaXnyqRUHAzfWnbUrV7HWK/Z0q6g4zfwYzjzLEn4JqXf3dPM6PwVtubgRt7X6sr21qzt5yeZKnyuDfi1F/Bb8njyAifHLiLpGt28ND0W6jWbmqlScHmKUU1GKfdJtvPTux5mZ6Ptor/T761k8Kc+T9aly/tJLacDNtWlrU01SqOdXl56zce0xGSlywysQTaWcLr7SQbH2Fp+wqdS20yvUlGpJTfaOLeUsdOVLoBzZtajpm3tTVnvGyUqEJTpVoyT9V9ynhdWk8P3Ms3d91ws23RjcWGkW11Vk1y06dSXwfGUpJvlwvb3tk53nwq0De0vsm9pyp3GMdrTaTaXcpppqWPdnzIvYejloNvNVLvUq9SK+T6kc+TaWfmwBuuElzoOqUauo7f267SLlGEm3lTcevqvPVRz7F3lLaZ98sf8AEP8AmZ0/p2m2uk0oWWn0I06UFiMYrCSITQ4LaHb3y3BG8r9sq3b45ocvPzc+McueXPmBoPSQ+JW35d/7cjM4IWiv9DnaN47SdxDP40VH9pL977EsN+UqdnqVepGNOfOuzcU84cevMn0wzI2dtGz2TbfavT6s5U+aU8zaby8Z7kljoBzZsXWXw51ZVNYpOKpyqUayw8pP1XJLxw+WXmu4uPfPGjRtKtHPbmpU613Pl7NJOSispylPux0ysd+Wjd704V6BvaX2Te05U6+MdrTaUmvBSTTUseaz5kWsfRy0GhNTvNSr1Ir5PqRz5NpZ+bAG74Sb21zfFGreaxaU4U4SjCnKCkuaWMz6SbWFmPd4spfh798NH84q/RM6d03TLTR6ULHTreNOlBYjGPcl+33+JCdG4LaHol5HXbe8rurCcqiUpQ5cvOU0o5x6z8QIN6R2366q2+u04ZpuHYzfskm5wz71KX6pIuGHFrQXYUdP1m/jQr28FTfPlKUY9Iyi+5+qkmu/KLO1DTrXVqcrK/t41KU1iUZLKa8/pKx1L0ddv3M3Usb+tRi/k+rNL3OXX52wK34u70t9+3tKjosZTpUl2dN4eak5S6uMe/D9VL248y0tf21X0Ta09Ikv5SnQjKaX4SmqtT5vW+Y22zuEW3tmzV5b05Vbhd1Sq03H8SKWIvz7/MmlSlCtF0qsE4tNNNZTT6NNeKwBzpwF3Xpm3Li4t9Wu40o1oQ5JTeI80XLo34NqXTPsMnjzvfStxOhpuj3Sqqk5zqTj1jlpRUYv5TxlvHkS/VPR32/e1XXs72tRg3l01yyS8ouXVL35NpU4HbYlaLSaXaRXPGpKqnF1JtJpKUmsKPrP1UkgNdwcv56XoEr2lbSqunK4nyRxmWHlpZ8cEetOIOyuJFy7XdWgUqCcfUrzn6zkn8GVSKjyrHdl46eZbG0Np2mzLZaVp9WcqalKWZtN5k8vuSRFtz8Ddt7iqSvKLnb1JPMuyceVt975JLCfuwBVPE/aGzdvU4V9ta32lWUsOkqkKiUMPMuaPWOHhdc5yWX6PTvHpkvsnPZ9tPss/g4jzY8ufm/Tkx9N9HXb9rJVL2/rVUvk+rBP38qzj3NFoWNhb6ZTjaWVFQpQSjGMVhJLwQGQAAPklnoUbV9GurUk5/dEurb/AJl/xF5gCiv+mir/AORr/wCL/jM3RfR5q6RcUdQ+36l2VSFTHZNZ5ZKWM83TuLoAGu+1T/rf8h9qn/W/5GxAGFQ090ZKfad3kZo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1373981" y="5953"/>
            <a:ext cx="228600" cy="2286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sz="1425"/>
          </a:p>
        </p:txBody>
      </p:sp>
      <p:sp>
        <p:nvSpPr>
          <p:cNvPr id="28" name="标题 2">
            <a:extLst>
              <a:ext uri="{FF2B5EF4-FFF2-40B4-BE49-F238E27FC236}">
                <a16:creationId xmlns:a16="http://schemas.microsoft.com/office/drawing/2014/main" id="{5A918CD4-CDFC-4203-A437-F8C6F2697EE1}"/>
              </a:ext>
            </a:extLst>
          </p:cNvPr>
          <p:cNvSpPr txBox="1">
            <a:spLocks/>
          </p:cNvSpPr>
          <p:nvPr/>
        </p:nvSpPr>
        <p:spPr>
          <a:xfrm>
            <a:off x="221404" y="290144"/>
            <a:ext cx="5813636" cy="36952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200" b="1" kern="1200">
                <a:solidFill>
                  <a:schemeClr val="bg1"/>
                </a:solidFill>
                <a:latin typeface="微软雅黑" panose="020B0503020204020204" pitchFamily="34" charset="-122"/>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400" dirty="0">
                <a:solidFill>
                  <a:srgbClr val="FF9900"/>
                </a:solidFill>
              </a:rPr>
              <a:t>2. Related Work</a:t>
            </a:r>
            <a:endParaRPr kumimoji="0" lang="zh-CN" altLang="en-US" sz="2400" i="0" u="none" strike="noStrike" kern="1200" cap="none" spc="0" normalizeH="0" baseline="0" noProof="0" dirty="0">
              <a:ln>
                <a:noFill/>
              </a:ln>
              <a:solidFill>
                <a:srgbClr val="FF9900"/>
              </a:solidFill>
              <a:effectLst/>
              <a:uLnTx/>
              <a:uFillTx/>
              <a:latin typeface="微软雅黑" panose="020B0503020204020204" pitchFamily="34" charset="-122"/>
              <a:ea typeface="微软雅黑" panose="020B0503020204020204" pitchFamily="34" charset="-122"/>
              <a:cs typeface="+mj-cs"/>
            </a:endParaRPr>
          </a:p>
        </p:txBody>
      </p:sp>
      <p:sp>
        <p:nvSpPr>
          <p:cNvPr id="14" name="矩形 13">
            <a:extLst>
              <a:ext uri="{FF2B5EF4-FFF2-40B4-BE49-F238E27FC236}">
                <a16:creationId xmlns:a16="http://schemas.microsoft.com/office/drawing/2014/main" id="{2D0283BA-7523-48DA-B289-3AF97BFC3762}"/>
              </a:ext>
            </a:extLst>
          </p:cNvPr>
          <p:cNvSpPr/>
          <p:nvPr/>
        </p:nvSpPr>
        <p:spPr bwMode="auto">
          <a:xfrm>
            <a:off x="336884" y="702643"/>
            <a:ext cx="8489482" cy="115503"/>
          </a:xfrm>
          <a:prstGeom prst="rect">
            <a:avLst/>
          </a:prstGeom>
          <a:gradFill flip="none" rotWithShape="1">
            <a:gsLst>
              <a:gs pos="0">
                <a:srgbClr val="800080"/>
              </a:gs>
              <a:gs pos="74000">
                <a:schemeClr val="bg1"/>
              </a:gs>
              <a:gs pos="83000">
                <a:schemeClr val="bg1"/>
              </a:gs>
              <a:gs pos="100000">
                <a:schemeClr val="bg1"/>
              </a:gs>
            </a:gsLst>
            <a:lin ang="0" scaled="1"/>
            <a:tileRect/>
          </a:gradFill>
          <a:ln>
            <a:solidFill>
              <a:schemeClr val="bg1"/>
            </a:solid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90000"/>
              </a:lnSpc>
              <a:spcBef>
                <a:spcPct val="20000"/>
              </a:spcBef>
              <a:spcAft>
                <a:spcPct val="0"/>
              </a:spcAft>
              <a:buClrTx/>
              <a:buSzTx/>
              <a:buFontTx/>
              <a:buNone/>
              <a:tabLst/>
            </a:pPr>
            <a:endParaRPr kumimoji="0" lang="zh-CN" altLang="en-US" sz="1900" i="0" u="none" strike="noStrike" normalizeH="0" baseline="0">
              <a:latin typeface="Times New Roman" pitchFamily="18" charset="0"/>
              <a:ea typeface="宋体" pitchFamily="2" charset="-122"/>
            </a:endParaRPr>
          </a:p>
        </p:txBody>
      </p:sp>
      <p:sp>
        <p:nvSpPr>
          <p:cNvPr id="38" name="矩形 37">
            <a:extLst>
              <a:ext uri="{FF2B5EF4-FFF2-40B4-BE49-F238E27FC236}">
                <a16:creationId xmlns:a16="http://schemas.microsoft.com/office/drawing/2014/main" id="{1EBBDE82-1E30-499D-A0EE-918116A3C929}"/>
              </a:ext>
            </a:extLst>
          </p:cNvPr>
          <p:cNvSpPr/>
          <p:nvPr/>
        </p:nvSpPr>
        <p:spPr>
          <a:xfrm>
            <a:off x="336884" y="791407"/>
            <a:ext cx="8598532" cy="796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F5FBE30E-8921-49A1-A09E-BCEAE44AB720}"/>
              </a:ext>
            </a:extLst>
          </p:cNvPr>
          <p:cNvSpPr/>
          <p:nvPr/>
        </p:nvSpPr>
        <p:spPr>
          <a:xfrm>
            <a:off x="336884" y="791406"/>
            <a:ext cx="8598532" cy="9411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r>
              <a:rPr lang="en-US" altLang="zh-CN" sz="2000" dirty="0">
                <a:solidFill>
                  <a:schemeClr val="tx1"/>
                </a:solidFill>
                <a:latin typeface="微软雅黑" panose="020B0503020204020204" pitchFamily="34" charset="-122"/>
                <a:ea typeface="微软雅黑" panose="020B0503020204020204" pitchFamily="34" charset="-122"/>
              </a:rPr>
              <a:t>Related work of Open-domain QA</a:t>
            </a:r>
            <a:r>
              <a:rPr lang="zh-CN" altLang="en-US" sz="2000" dirty="0">
                <a:solidFill>
                  <a:schemeClr val="tx1"/>
                </a:solidFill>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 Machine comprehension of text</a:t>
            </a:r>
            <a:r>
              <a:rPr lang="zh-CN" altLang="en-US" sz="2000" dirty="0">
                <a:solidFill>
                  <a:schemeClr val="tx1"/>
                </a:solidFill>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 QA using Wikipedia and Multitask learning. In this paper, the authors combine these methods to realize </a:t>
            </a:r>
            <a:r>
              <a:rPr lang="en-US" altLang="zh-CN" sz="2000" dirty="0" err="1">
                <a:solidFill>
                  <a:schemeClr val="tx1"/>
                </a:solidFill>
                <a:latin typeface="微软雅黑" panose="020B0503020204020204" pitchFamily="34" charset="-122"/>
                <a:ea typeface="微软雅黑" panose="020B0503020204020204" pitchFamily="34" charset="-122"/>
              </a:rPr>
              <a:t>DrQA</a:t>
            </a:r>
            <a:r>
              <a:rPr lang="en-US" altLang="zh-CN" sz="2000" dirty="0">
                <a:solidFill>
                  <a:schemeClr val="tx1"/>
                </a:solidFill>
                <a:latin typeface="微软雅黑" panose="020B0503020204020204" pitchFamily="34" charset="-122"/>
                <a:ea typeface="微软雅黑" panose="020B0503020204020204" pitchFamily="34" charset="-122"/>
              </a:rPr>
              <a:t> system.</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8FF36542-2DDC-438E-A030-107291887BCD}"/>
              </a:ext>
            </a:extLst>
          </p:cNvPr>
          <p:cNvSpPr/>
          <p:nvPr/>
        </p:nvSpPr>
        <p:spPr>
          <a:xfrm>
            <a:off x="1467400" y="2398159"/>
            <a:ext cx="6126934" cy="1626670"/>
          </a:xfrm>
          <a:prstGeom prst="rect">
            <a:avLst/>
          </a:prstGeom>
          <a:solidFill>
            <a:schemeClr val="bg1"/>
          </a:solidFill>
          <a:ln>
            <a:solidFill>
              <a:schemeClr val="accent1">
                <a:shade val="50000"/>
              </a:schemeClr>
            </a:solidFill>
          </a:ln>
          <a:effectLst>
            <a:outerShdw blurRad="50800" dist="50800" dir="5400000" algn="ctr" rotWithShape="0">
              <a:schemeClr val="accent5">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lnSpc>
                <a:spcPct val="120000"/>
              </a:lnSpc>
              <a:buFont typeface="Arial" panose="020B0604020202020204" pitchFamily="34" charset="0"/>
              <a:buChar char="•"/>
            </a:pPr>
            <a:r>
              <a:rPr lang="en-US" altLang="zh-CN" sz="16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Open-domain QA</a:t>
            </a:r>
          </a:p>
          <a:p>
            <a:pPr marL="285750" indent="-285750" algn="ctr">
              <a:lnSpc>
                <a:spcPct val="120000"/>
              </a:lnSpc>
              <a:buFont typeface="Arial" panose="020B0604020202020204" pitchFamily="34" charset="0"/>
              <a:buChar char="•"/>
            </a:pPr>
            <a:r>
              <a:rPr lang="en-US" altLang="zh-CN" sz="16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Many innovations have occurred in context of KBQA. However, KBs have limitations (incompleteness, fixed schemas) .</a:t>
            </a:r>
          </a:p>
          <a:p>
            <a:pPr marL="285750" indent="-285750" algn="ctr">
              <a:lnSpc>
                <a:spcPct val="120000"/>
              </a:lnSpc>
              <a:buFont typeface="Arial" panose="020B0604020202020204" pitchFamily="34" charset="0"/>
              <a:buChar char="•"/>
            </a:pPr>
            <a:r>
              <a:rPr lang="en-US" altLang="zh-CN" sz="16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Example: </a:t>
            </a:r>
            <a:r>
              <a:rPr lang="en-US" altLang="zh-CN" sz="1600" dirty="0" err="1">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WebQuestions</a:t>
            </a:r>
            <a:r>
              <a:rPr lang="zh-CN" altLang="en-US" sz="16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err="1">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SimpleQuestions</a:t>
            </a:r>
            <a:r>
              <a:rPr lang="zh-CN" altLang="en-US" sz="16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err="1">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OpenIE</a:t>
            </a:r>
            <a:endParaRPr lang="en-US" altLang="zh-CN" sz="16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7FC882B8-2A90-4833-B0CF-1AA8ECF56F2A}"/>
              </a:ext>
            </a:extLst>
          </p:cNvPr>
          <p:cNvSpPr/>
          <p:nvPr/>
        </p:nvSpPr>
        <p:spPr>
          <a:xfrm>
            <a:off x="1467400" y="2398159"/>
            <a:ext cx="6126934" cy="1626670"/>
          </a:xfrm>
          <a:prstGeom prst="rect">
            <a:avLst/>
          </a:prstGeom>
          <a:solidFill>
            <a:schemeClr val="bg1"/>
          </a:solidFill>
          <a:ln>
            <a:solidFill>
              <a:schemeClr val="accent1">
                <a:shade val="50000"/>
              </a:schemeClr>
            </a:solidFill>
          </a:ln>
          <a:effectLst>
            <a:outerShdw blurRad="50800" dist="50800" dir="5400000" algn="ctr" rotWithShape="0">
              <a:schemeClr val="accent5">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lnSpc>
                <a:spcPct val="120000"/>
              </a:lnSpc>
              <a:buFont typeface="Arial" panose="020B0604020202020204" pitchFamily="34" charset="0"/>
              <a:buChar char="•"/>
            </a:pPr>
            <a:r>
              <a:rPr lang="en-US" altLang="zh-CN" sz="16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Machine comprehension of text</a:t>
            </a:r>
          </a:p>
          <a:p>
            <a:pPr marL="285750" indent="-285750" algn="ctr">
              <a:lnSpc>
                <a:spcPct val="120000"/>
              </a:lnSpc>
              <a:buFont typeface="Arial" panose="020B0604020202020204" pitchFamily="34" charset="0"/>
              <a:buChar char="•"/>
            </a:pPr>
            <a:r>
              <a:rPr lang="en-US" altLang="zh-CN" sz="16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That subfield has made considerable progress recently thanks to new deep learning architectures.</a:t>
            </a:r>
          </a:p>
          <a:p>
            <a:pPr marL="285750" indent="-285750" algn="ctr">
              <a:lnSpc>
                <a:spcPct val="120000"/>
              </a:lnSpc>
              <a:buFont typeface="Arial" panose="020B0604020202020204" pitchFamily="34" charset="0"/>
              <a:buChar char="•"/>
            </a:pPr>
            <a:r>
              <a:rPr lang="en-US" altLang="zh-CN" sz="16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Example: attention-based</a:t>
            </a:r>
            <a:r>
              <a:rPr lang="zh-CN" altLang="en-US" sz="16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memory-augmented </a:t>
            </a:r>
            <a:r>
              <a:rPr lang="en-US" altLang="zh-CN" sz="1600" dirty="0" err="1">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nn</a:t>
            </a:r>
            <a:r>
              <a:rPr lang="zh-CN" altLang="en-US" sz="16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err="1">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QuizBowl</a:t>
            </a:r>
            <a:r>
              <a:rPr lang="zh-CN" altLang="en-US" sz="16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CNN/Daily Mail</a:t>
            </a:r>
            <a:r>
              <a:rPr lang="zh-CN" altLang="en-US" sz="16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CBT</a:t>
            </a:r>
            <a:r>
              <a:rPr lang="zh-CN" altLang="en-US" sz="16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err="1">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SQuAD</a:t>
            </a:r>
            <a:endParaRPr lang="en-US" altLang="zh-CN" sz="16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矩形 15">
            <a:extLst>
              <a:ext uri="{FF2B5EF4-FFF2-40B4-BE49-F238E27FC236}">
                <a16:creationId xmlns:a16="http://schemas.microsoft.com/office/drawing/2014/main" id="{E5CB6ECF-9499-4CD5-9C7F-5B862A19BE95}"/>
              </a:ext>
            </a:extLst>
          </p:cNvPr>
          <p:cNvSpPr/>
          <p:nvPr/>
        </p:nvSpPr>
        <p:spPr>
          <a:xfrm>
            <a:off x="1467400" y="2398159"/>
            <a:ext cx="6126934" cy="1626670"/>
          </a:xfrm>
          <a:prstGeom prst="rect">
            <a:avLst/>
          </a:prstGeom>
          <a:solidFill>
            <a:schemeClr val="bg1"/>
          </a:solidFill>
          <a:ln>
            <a:solidFill>
              <a:schemeClr val="accent1">
                <a:shade val="50000"/>
              </a:schemeClr>
            </a:solidFill>
          </a:ln>
          <a:effectLst>
            <a:outerShdw blurRad="50800" dist="50800" dir="5400000" algn="ctr" rotWithShape="0">
              <a:schemeClr val="accent5">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lnSpc>
                <a:spcPct val="120000"/>
              </a:lnSpc>
              <a:buFont typeface="Arial" panose="020B0604020202020204" pitchFamily="34" charset="0"/>
              <a:buChar char="•"/>
            </a:pPr>
            <a:r>
              <a:rPr lang="en-US" altLang="zh-CN" sz="16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QA using Wikipedia</a:t>
            </a:r>
          </a:p>
          <a:p>
            <a:pPr marL="285750" indent="-285750" algn="ctr">
              <a:lnSpc>
                <a:spcPct val="120000"/>
              </a:lnSpc>
              <a:buFont typeface="Arial" panose="020B0604020202020204" pitchFamily="34" charset="0"/>
              <a:buChar char="•"/>
            </a:pPr>
            <a:r>
              <a:rPr lang="en-US" altLang="zh-CN" sz="16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QA using Wikipedia as a resource has been explored previously.</a:t>
            </a:r>
          </a:p>
          <a:p>
            <a:pPr marL="285750" indent="-285750" algn="ctr">
              <a:lnSpc>
                <a:spcPct val="120000"/>
              </a:lnSpc>
              <a:buFont typeface="Arial" panose="020B0604020202020204" pitchFamily="34" charset="0"/>
              <a:buChar char="•"/>
            </a:pPr>
            <a:r>
              <a:rPr lang="en-US" altLang="zh-CN" sz="16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Example: </a:t>
            </a:r>
            <a:r>
              <a:rPr lang="en-US" altLang="zh-CN" sz="1600" dirty="0" err="1">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AskMSR</a:t>
            </a:r>
            <a:r>
              <a:rPr lang="zh-CN" altLang="en-US" sz="16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err="1">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DeepQA</a:t>
            </a:r>
            <a:r>
              <a:rPr lang="zh-CN" altLang="en-US" sz="16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err="1">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YodaQA</a:t>
            </a:r>
            <a:endParaRPr lang="en-US" altLang="zh-CN" sz="16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矩形 16">
            <a:extLst>
              <a:ext uri="{FF2B5EF4-FFF2-40B4-BE49-F238E27FC236}">
                <a16:creationId xmlns:a16="http://schemas.microsoft.com/office/drawing/2014/main" id="{070E4033-9929-458A-B7D9-2487E0D1CC6A}"/>
              </a:ext>
            </a:extLst>
          </p:cNvPr>
          <p:cNvSpPr/>
          <p:nvPr/>
        </p:nvSpPr>
        <p:spPr>
          <a:xfrm>
            <a:off x="1467400" y="2398159"/>
            <a:ext cx="6126934" cy="1626670"/>
          </a:xfrm>
          <a:prstGeom prst="rect">
            <a:avLst/>
          </a:prstGeom>
          <a:solidFill>
            <a:schemeClr val="bg1"/>
          </a:solidFill>
          <a:ln>
            <a:solidFill>
              <a:schemeClr val="accent1">
                <a:shade val="50000"/>
              </a:schemeClr>
            </a:solidFill>
          </a:ln>
          <a:effectLst>
            <a:outerShdw blurRad="50800" dist="50800" dir="5400000" algn="ctr" rotWithShape="0">
              <a:schemeClr val="accent5">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lnSpc>
                <a:spcPct val="120000"/>
              </a:lnSpc>
              <a:buFont typeface="Arial" panose="020B0604020202020204" pitchFamily="34" charset="0"/>
              <a:buChar char="•"/>
            </a:pPr>
            <a:r>
              <a:rPr lang="en-US" altLang="zh-CN" sz="16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Multitask learning on QA</a:t>
            </a:r>
          </a:p>
          <a:p>
            <a:pPr marL="285750" indent="-285750" algn="ctr">
              <a:lnSpc>
                <a:spcPct val="120000"/>
              </a:lnSpc>
              <a:buFont typeface="Arial" panose="020B0604020202020204" pitchFamily="34" charset="0"/>
              <a:buChar char="•"/>
            </a:pPr>
            <a:r>
              <a:rPr lang="en-US" altLang="zh-CN" sz="16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Example</a:t>
            </a:r>
            <a:r>
              <a:rPr lang="zh-CN" altLang="en-US" sz="16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dirty="0" err="1">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Bordes</a:t>
            </a:r>
            <a:r>
              <a:rPr lang="en-US" altLang="zh-CN" sz="16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 et al. (2015) combined </a:t>
            </a:r>
            <a:r>
              <a:rPr lang="en-US" altLang="zh-CN" sz="1600" dirty="0" err="1">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WebQuestions</a:t>
            </a:r>
            <a:r>
              <a:rPr lang="en-US" altLang="zh-CN" sz="16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 and </a:t>
            </a:r>
            <a:r>
              <a:rPr lang="en-US" altLang="zh-CN" sz="1600" dirty="0" err="1">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SimpleQuestions</a:t>
            </a:r>
            <a:r>
              <a:rPr lang="en-US" altLang="zh-CN" sz="16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 using distant supervision with Freebase as the KB to give slight improvements on both datasets.</a:t>
            </a:r>
          </a:p>
        </p:txBody>
      </p:sp>
    </p:spTree>
    <p:extLst>
      <p:ext uri="{BB962C8B-B14F-4D97-AF65-F5344CB8AC3E}">
        <p14:creationId xmlns:p14="http://schemas.microsoft.com/office/powerpoint/2010/main" val="15399015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10" descr="data:image/jpeg;base64,/9j/4AAQSkZJRgABAQAAAQABAAD/2wCEAAkGBhEGERQUBxIUFRUUFxYXGRUXFhwUGxwZFRcaGhgXHhoYHCYeFxojJRcUHy8sIyc1LC04Fh4xNTAqNSYrLCkBCQoKDgwOGg8PGjUlHyIvKTAyLzIvKSw1MDExLDAtKiwsNSkyNC8vKS0uKSw1LCosMSk1NTUtNTUpKiw0LTQvL//AABEIALEBHQMBIgACEQEDEQH/xAAcAAEAAwEBAQEBAAAAAAAAAAAABQYHBAMIAQL/xABIEAABAwIEAwUEBQgHCAMAAAABAAIDBBEFBhIhBzFBEyJRYYEUI3GRFTJCUqFicoKSscHR4TRTc6KywvAIFiVEZJOj4hczQ//EABoBAQACAwEAAAAAAAAAAAAAAAABBAMFBgL/xAAvEQEAAgECAwcBCAMAAAAAAAAAAQIDBBEFITESE1FhkbHwoRQiQXGBwdHhI0JS/9oADAMBAAIRAxEAPwDcUREBERAREQEREBERAREQEREBERAREQEREBERAREQEREBERAREQEREBERAREQEREBERAREQEREBERAREQEREBERAREQEREBERAREQEREBERAREQEREBERAREQEREBERAREQEREBERARQ+YMf+hdIYzU51zubAAW/io+mzy139JiI82nV+BsqWTXYMd+7vbaf1WaaXLevbrHJaEXNRYlFiIvSvDvEdR8QdwulW62i0b1neFeazWdpERF6QIiICIiAiIgIiICIiAiIgIiICIiAiIgIiICIiAiIgIi566vjw1hfWvaxo5ucbD4eZRMRMztDoRUes4s0sDrU0csg+9YMHoHG/zAVmwHH4cxxdpQk2vYtIsWkdD8wfVeK5K2naJWcujz4q9u9ZiEkiIvaqjsZpKeqaPpMtAB2cXabE+BUFNk5lSNWGTA/Gzh+s3l8lIZowOTFtDqUi7LjSTa97bg+OyqRZPgbwSHRu/A/ucFz3EL1rlnvcO9f+o6/PKW30lbTT/Hk5+BLBNgkg13Y8ciOo8jyIVzy/j4xdumWwkaNx0I+8P9bLmoauPNcJjqgBI0dOh6Pb+8eiqjXSYJP4Pjd8/wCRH7VXpedFauTHO+O3z1hltWNTE0vG14+ejTEXlTVAq2NfFycAR6r1XURMTG8NJMbTtIiIpQIiICIiAiIgIiICIiAiIgIiICIiAiIgIiICIojM+Y48tQmSfdx2Yzq53h5Acyf5KJmIjeXvHjtktFKxvMvPNGaossR6p+8919EYO58z4NHUrGscx+fMMmuvdf7rRs1o8Gjp+0rwxPE5cYldLWu1Od8gOgA6ALlWty5pvPk7fQcOppa7zzt4/tAtH4PPN6kdPdH176zhXvhzj1Pl+KpfiDwLmOzRu51g/ZrevP4KME7XiZeuKVm+ltWsbzO3vDVkWTYxxVqaokYW1sTehID3/j3R8j8VAuzpXuNzVS/MD8ALK3OppHRz+PgeotG9piPnk1nM2HVFZpdQONmg3aHFpv4jxUfg2I/TQdTYr3iQdLj9a4/zDn6G64eHec5sbe+HEyHODdbX2AJAIBBtsTuD81Z2ZdjjqO3aXXuTp2tcixPj1KpZNPa+SMuKeVp2tE9NmDJE6ffBmjnHOJhTcOmdg9S3V9l+h3wvpP8AH0Upnak7ORkjftgg/Fv8j+CnKnK8NVL2r9VybloOxI9LrqxXCWYuzTPcWNwRzBVavDssYMmKfHevzzhM6yk5aZPLaUdk2o7ansfsOI9DZ37yp5cWFYUzCGaILm5uSeZPp8Au1bfS0tjw1pfrENfntW+S1q9JERFYYRERAREQEREBERAREQEREBERAREQEREBERB51FQ2kY585DWtBcSegAuSsKzTmJ+ZZ3SSXDBtG37rf4nmf5BX3ivjXssLKeI7ynU78xh5ept+qVlSoanJvPZh1nBNJFad/brPT8v7EVoy3w+qcfAfJ7qI/bcNyPyW8yPM2HxWgYXw4ocOt2sZld4yHUP1RZv4LHTBe3Ne1PFNPgnszO8+EMXA1cl6GneBctdbx0lfQLRT4XYN7KLwHdj/AILra4PF2m4PVZvsvm1k8f58sf1/p83ovoaswmDEBasijff7zA79oVRxzhXT1YLsJJhf90kuYfn3m+nyXi2mtHTms4eOYbztkia/WPn6K/wqEcE0stVIxlmBjQ5waSXEE2BO9g0frLV2PEguwgg9RuvnvFMKlweQx17C1w+RHQg9Qv3DcXnwh2rD5XsP5J2PxbyPqEx5+7jszBrOF/a7d9S/Xbbw9X0Kiq+Rs4f7zxubUgNmjtqA5OB5PA6eBHT1VoV6totG8OUzYb4bzjvHOBFC5gzlRZWLBjVQyIyAlodc3DbXPdB8Qs9x/jJHBiVH9FVcL6J1xOA0gtO41FzhfSAWuAb1YedwvTE1xFW8L4i4bjTyzDapkjmsc8tAd9Vgu47tA2VTH+0DQT7UVLWyHwbEz90hP4INQRZvhvFarxieKOjwerbG+RjXzSBwDGOcA59hHbYEn63RSvE7N9XkunjnwqnbKwSDtnOJ7jLjoNxq5auTdtjcILmirWHcRKDEKEVpmayHZr9XNjyQOzcBc6rkfHny3UJmHi7hwpZzgtdD24jeYrsc4F4F2ixbbflvtug0BFmGROMlHUUMRzPVsbUjWH3aRezjpdZjbC7dPJXjL+bKPNIecEmbKI7BxaHC2q9vrAeBQS6KNzFmGDK9O+oxR2ljB6uPRjR1ceQ/hdVHJ/EGaq7AZnYI5K+SR1JExhLhC2xBkN7DY7G24F+qDQEVDwvPsk9bivthYKPDmtFww69QBL9796xZILAdWr8zxxBNFhcVRl6/bVjo2UwcwXJeb30O8gf1moL6i58PbJHFGK5wdIGND3AWBeANRA6Am6qXF3Nk2UMPMmFu0zPkjjY7SHWJu52zgQe6xw5dUF1RV2pzfS5YZCzM1VGyZ0TS7V3S4gWc6zRYAuDlHYhxawqnikdTVkL3tY4taCbucGkhvLqbBBc0WMYPxSlq8JBlxKlbiDnuPvmhoaxrrBlmM0gkNvcj7fTmLfw94kx5rjjZiMlO2rdr9zE8vuGX73Kzb2JtqO1jfewC8IiICIiDE+Ilca2vl32j0xj9EXP4ucpvhzktuIAVOJtuwH3bDycQd3nxAOwHWxVWze0srqnVz7V5+ZuPwIW4YVTNo4ImQ/VaxgHo0Kjip28kzP4Or1+onT6PHjx8u1Ec/LaN/Xd0uIYLu2AXz5xK43zYjI+DKrzFC0lpnbs+S3MtPNjPAjc87jktJ41407BcJm9nNnTFkN/KQnX82tePVYdw24Yy8QXvPadlBEQHSadRLjuGNFxc23O+1xzvZXnKqbNO6pcXTuLnHm5x1E/EncqdylnusyZIH4XK7RfvQuJMbh1BbyB8xuFbc4cMqTh8JDjU00olid7KY2hvvmkXbJz7o1MItzGrkQL5ioH2flnH480UsNTR/Vlbex5gg2c0+bSHD0Ums44BxPjwhhm5OlmLPzdQH+IPWjqUKtxEwJuLUj3ge8hBe09bDd7fgQD6gLF1vGca5uH0VQ6TrG5g83PGkD8Vg61+qiO1DsOBWtOC0T0ieX7rpwoY51a4t5CF1/VzLf68lrqpPC7Ajh1O6acWdPYj+zb9X53J+FldjtzVnBXs0jdo+LZYyam3Z/Dl6Mx4vYvTVdG92E1NEamFw7ruxlkLQ6z42h9y03INhv3SOq4MfznhWEYfHJHS0D62VjQIGNhkDJCBqLyy4DGk+O+w8SPGfEMmyOcZeyLiSSdFQbknc3tuqzkvFsvVjJnZrip4j2rhFG2ObaKwIJLL3O9t9+75rO1ixRTQ5cwGrfNU0c9YYXNcYBDqjbUObGI9UQu4Av58ug2AWgcM8K+h8Ko4yLHsmvI85byH8XrMM9YdhlRR0cWSI2tGJVTGa2h41NhcWHaTewe8dOnkvHiPkc5LiphhWIVz5aiZsLGPm2023IDQDsSweqIb2qbhvEbD8z1dRh8oIe0uj0yt0tlAFpGgO3uO8LOAJG462/jLXC9mXKhk4rq2YsDu5LLqYS5pbcgDe1yR6JnDhfR5tqoJ5nOimYQ5xjOl0jGWsCebXNOmzhuBt90gKLxkwqjybQUtFhTOyjmqDI8i7nFsbbOcSd3H3jbX+7Zdjc+ZUaLCii2/6Fh/yrl4kY6YcwUnZwS1LaKIPMUQL36n6iDyOwvCd1Kx8chLI6KLCasyMF3RhoL2jbctDbgbjmOoQcU2f8rNaeyoYSQDYewsFzbYfVUx/s/YZ7LhjpngA1E73bC3dZZgHwu1/wA1Xc+8V319BPC7DKqn7ZvZiWVmlo1HcXLRuQHBaTlCGPKOE03t7hGyGnY6RztgC4a33/ScUFExulkrnyYnxH7lJSvcKWhH/wCjg4ta5wP1tVr78+ZswWPljmPVU2L02IUGGVk8MdI0RtEbm96YOJJIa4AgPtYeC5cLxwcZcbY2oafYqRr5WRHk8tIaHvHUuLht0DbdTe55kwfMVVUyOwCupYqckdnG9mpwAaAbkwu3J1Hn1QZNUYvXYTh9ZT1+H1McmI1Oozva5jbvc1wiAc3cnS/r9ryU+MKfxIxAU2B1RghwiGOOKZrdd5GkMc9tnNtcs2N+UYPVXHDsr5gq3lmZMRgdTvZI14hYGyd+NzWlruxbYgkHn0VLwWqi4aRY6KInVEaaniJ+s6RzJG6vjfXJYfd8kSk+F9PX4pU1FRW4nUy0tFM+PSS5wn0tdc21nSBdjrb3uoHP/EkZunoGex1LGQzds+Jze/IAW2DR8GyD1WvcNctf7qYbBDKLSae0k8e0k7zgfzdm/oqp4d/x/Nc7zu2hpgxp8HOABH/ll+SIcuaM6jGTh/sOFQTVFZ2obHWRtL2sifZu5+qCe0dubbX6qs8Qo67C6J/0rg+G0zZHNjEsIjMgcTqs3SSbkMcPhddHESpgxrH3sxWKrlhpoGM00jdcmtw135jSPeEH4BVXMlJh756WLC6bFWhz7zMnbeR0YI/+plzd1hJufAediV1iwrEst0YNZgWFuZTw3fLJ2bnkRsu57u9cuNiT5q+cMGQ4xRxVvsVLTyydpbsYmsIYHlvO199N+axbN0OGUlK/6NpsXjlcWtY6qGmK5N3A7m5LQ6wX0RlTC/oSipoLWMUMbT+cGjUfU3PqiEsiIgIiIMm4qYGaSoFRGO5MAHHwe0Wt6gD5FXDIGZW43TNZIfewtDXDqQNmvHiDtfz9FP4nhseLxOirW6mOFiP2EHoRzCyXGso1mTpe2w4vcxpu2VnNo8HgcvP7J/BVLROO/bjpLoMGTHrtPGnyTtevSfFdeK2WX5qwyaKjF5W6ZWN8XRm5aPMguA8yFj3CTinDkOOanxmOTQ55kDmAFwdpDXNc1xG3dHw39NJwTi0LBuNRm/8AWR7g+ZYTt6E/BcmYcq5fz28yvmbDM7dz2O7Fzj4ubINLj52v5rPXLS3SWtzaDUYZ2tSfzjn7Mn4p8RzxAnZ7OwxwQhwja62ol9tT3W2BOlosCbW57qDyflCozpUNgw1vgXvI7rG9XO/cOZ5LYqPglgkDg6prnSAfZ7aJgPxLRf5FXrDsUwfJ8XZYZJBGwb6YzrJPiS27nHzK9TaI6yr1w5Lcq1n0lOYHg8eX6eKnohZkTAweJtzJ8ybk/ErpqallGwvqXBrWi5cTYAfFUbFeLUMIIwuJ0h+8/uN+W7j8gqbU1+IZ6ksA+Sx2YwaY2+Z6D4uN1htnrHKvOWywcJy3+9l+5Xz+e7pzznE5leGUtxBGe7fYudy1kdOth5nx298i5GdjjhNiDSIAbgHbtCOg/I8T6DrawZZ4WspSJMcIkdzETfqD8483/Dl8Vf2tDAAwWA2AGyx0wzae1kW9TxLHgx9xpPX+PPz9BrQwWbsB0XhiFdHhkT5a5wZHG0uc48g0DcroULm7K0OcKYwYiZAwlrvdv0Elm4B6OHkR4HmARcc4y6PG3YthuKV09JSxUul7KQdgxsl3e6D9QFrXcP0iQDZq4sErxkePBo8TpaZ1NVxl0kz4muk1zOJF3EbNYJIT5i/guvFaPG87U8WHHDGUVOHRhz9fdayM90AF24Fgdrk2Cu3EbDqmOihiyxTNkla9kUbyAXQAtLO1bcd0gbavs3v0QV3C4mZxzCXUTWikwlhY0NADDM8uBsBtzL+X9SPFeudD9O5jwumG7adrqh3kblwv/wBmP9YK5ZDydHkijZBCdT/ryyffkPM/AWAHkB1uqvlTCp63MOI1dbFIyNjGwROewtDh3WlzCRZw90Tt99BpPJY/l+U8ScwSVcbj7Lh40REGwc/cA7cw463/AAawHmrlxUraylw6VuX4ZJZZfdkxjUWMcDrfYbk2uBblqv0XhlfLr+HeDubRR9pUNifM9o5vmLblotztZrR46R4oK/wz/wCOY1i9Y7cNeKdh/JDrfshZ81xcRJ38Psap8Uia50E7RDOG89hYjpuWhjm35mIqHyDkvMIp3R0sgoIZnmR8jx75xcANhu9ttPUt5ndaVgvDKnoKKakxR76r2h+uWWX65dpaAQdy3TpBG5IJO6CrPxrGOKjbYDGKGid/zElnSvHIlgHL9G35/RXWTI0Vbh0dBisss0bOzBe4gPcI3h4BI5DYN8bdb7rO4OH+O8PZbZLnbPTPcPdyEAC55vY6wHS7oyCbchyWrV1RPQUcj5QJJ2QvdaJps6RrCbMaSXbnYDcoM94UMjkq8XrGhrImyiCOwDWtipwdhbYANEXyVcypkiDPFNWYnj8tSxrp6iRojkDB2be8T3mnrqH6KkMEyVib8EpqTDAIDVyyuq3SAteyNxsO6bE3awAjmbtGwJK0WqyPBNhhw6Evji7MRhzTZ2xB1G31iSLkcjc+KDLODecRhkMVLQxvnnqKgyTO30wQDS0ue49bNJHTvbnoePAYaTOWZ5jHNqp+09oa37MskDQBYciATI4HqAfFWLFMk1JkGEZWhNLRaWPqaw958wde7S7qbhw0/wCFux9M/cNJMGbRVGQ4yJqNzY9Ld3Oa51w8/eOpztV+YkdewCJa24ho73JYzwzrKl8OKYjg1P7RNU1dmRlwju0OLj3nHYAS/wB0BaPm2qnpcMqHNYXT+zuGiIOk949unu2GogOd4cgo/hLgjsBwmmjqGFj3B0j2uFiDI4uAIO4IGkb+CIUTCsx4hhdfUCgwaEVk4bJM01zXPLbmx0ueQ0b8hyFullIz1uM1VVHVzZfjM8TSxkhq23a06rgDXb7bunVWfNHC+mzFVQ1cL3088bw58kPddI1vIE9Hchq52uDfa0BLxPxiVpbT4BUNeQQ1znOLQTyJBiG3XmPigqOG4/i2d56l1Rhza2KOUAU75mtjgkZcd0kjWbXF/M+K23LlXU11Ox+NwCCZ2rVEHB+mziG94bG4APqq9wnyhLk+g0Ylbt5ZHSyC4dYuAAbcbEgNF/MnmrogIiICIiAiIggcUyPRYuSZ4Q1x+0z3Z+J07H1Cr1Vwhhf/AEWokb5Oa1/7NKv6LHbFS3WF3Fr9Rijat59/dmn/AMOm/wDShb+y/wDddNPwgjb/AEipefzWBv7S5aEi89xj8GaeLauf9/pH8Kxh/Digod3RGQjrI4u/uizfwVjhgbTANgaGtHINAAHoF6IslaxXpCllz5MvPJaZ/MREXphEREBERAREQEREBERAREQEREBERAREQF+WX6iAiIgIiICIiAiIgIiICIiAiIgIiICIiAiIgIiICIiAiIgIiICIiAiIgIiICIiAiIgIiICIiAiIgIiICIiAiIgIiICIiAiIgIiICIiAiIgIiICIiAiIgIiICIiAiIgIiICIiAiIgIiICIiAiIgIiICIiAiIgIiICIiAiIgIiICIiAiIgIiICIiAiIgIiIP/2Q=="/>
          <p:cNvSpPr>
            <a:spLocks noChangeAspect="1" noChangeArrowheads="1"/>
          </p:cNvSpPr>
          <p:nvPr/>
        </p:nvSpPr>
        <p:spPr bwMode="auto">
          <a:xfrm>
            <a:off x="1259681" y="-108347"/>
            <a:ext cx="228600" cy="2286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sz="1425"/>
          </a:p>
        </p:txBody>
      </p:sp>
      <p:sp>
        <p:nvSpPr>
          <p:cNvPr id="4" name="AutoShape 19" descr="data:image/jpeg;base64,/9j/4AAQSkZJRgABAQAAAQABAAD/2wCEAAkGBggGERQIBwgWFRAVGRUXFRgXGBYcHBsXHxocFxgZFxsYJzIgFxojGhgUHy8hJCgpLywsFh80NTIuNSYtLCsBCQoKDQwNGQ8OFysaHiQvNTU1KjUxNjYtNDU2NTUwKi8sNC01LDApMCkpMjIsLCkpLjQ0KSwsLCkpLCkpKSkpKf/AABEIAMIBAwMBIgACEQEDEQH/xAAcAAEAAgMBAQEAAAAAAAAAAAAABgcEBQgDAQL/xABKEAACAQMCAwQEBg0LBQEAAAAAAQIDBBEFBgcSIRMxQWEIIlFxMjRCkbGyFBUWNlJyc3SBksHR0iMzNVNUYnWhorPDGENWgpMl/8QAGQEBAQEBAQEAAAAAAAAAAAAAAAUEAgYB/8QAHhEBAAIBBQEBAAAAAAAAAAAAAAECAwQRFCFRUhX/2gAMAwEAAhEDEQA/ALxAAAAAAAAAAAAAAAAAAAAAAAAAAAAAAAAAAAAAAAAAAAAAAAAAAAAAAAAAAAAAAAAAAAAAAAAAAAAAAAAAAAAAAAAAAAAAAAAAAAAAAAAAAAAAAAAAAAAAAAAAAAAAAAAAAAAAAAAAAAAAAAAAAAAAAAAAAAAAAAAAAAAAAAAAAAAAAAAAAAAAAAAPO4r07aMq1WWIxTk37EllnozA134tX/J1Pqs6rG8xD5adomWB93Ghf27/AEz/AHD7uNC/t3+mf7iqEfS3+bi9lI52TyFuWW69J1Ccba1u+acu5cs14Z8V7EzblTbM+PUffL6ki2UTdXgrhvFa+N+myzlrvL6ADI0gI7vzd8Nj2j1apaOqlOEOVSUfhZ65afsMLh1xBp8QaVW6pWDoqnNQw5qWcrOeiWAJeAAABV9txwoXGorbi0WSk6/2Pz9qsZ5+Tm5eXu8cZAtAES4ib+hw/o0r2rYusqk+TCko49Vyzlp57jK2FvGG+bT7a07R0lzyhyuSl8HHXKS9vsAkYAAA+MrDQeN9DXL+GgR0WUHOpKnzuqmljm645f7vtAtAAAAAAAAAAAAAAAAAHxvHUqyfpE7YptwlY3WU2vgUv4wLUMDXvi1f8nU+qyuf+oza/wDYbr9Sl/GFx029uL/8i0s7hVLj+Rg5RpqKlP1IuTU20svrhM6pO1oc27rKPoEg+4q/X/ep/PL9w+4q/wD66n88v3HpOVh+oQuNl+Xlsz49R98vqSLZRX22trXlhdUrmrUg4xcs4cs/Ba8UWESNdkrkyRNZ36U9HS1KTFo27fJPl6sq/cfH/QtGqu10+1ncuLxKcXGMM/3W8uXvxjzN7xh1ero+kXNW3lic1GkmvBTkoy/083zlU8Bdl6buSrX1HVreNSNDkjCElmPNLmfNJeOFHon7fIwNjYcQ+KWjb70mdvaqVK4jUpN0p4y1l5cGukkvHua9huPRt+KXX5aH1DC48bE0nTbaGuaXZwpTVSNOoqcVGMoyTw3FdE00lnzPX0fbtWOn311JZUJ8/wCrS5v2ATTe/FjQ9kS+xLhyq3GM9lTxmKfVOcn0hn2dX5EZ0r0jdFupqlqOmVaMX8tOM0vOSWHj3ZKg21faVq2pLUN6XL7CUp1KrxOXNLq1FqGXhyx+hYJxxL1jhvrlm/uecIXlPl7Ps6FSnzLKUoyfKk1yttZ8UBflle2+o043dnWU6c0pRlF5TT7mmcu6Z98sf8Q/5mWT6OetVbq1uNLqzyqM4yh5RmnlLy5ot/8AsyttM++WP+If8zAuzi3qW29Mt6NTdWlTuKTqNQjB4xLkfV+svDKM7hbfaHqNj222tPlQt+0muSTy+bpzPOX39PEh/pIfErb8u/8AbkZnBK7+wNCqXfLns53E8e3lipfsA3u9uLOhbJl9iXEpVbjGXTp4zHPdzyfSOfZ1fkRSy9JDSas1C90arCD75RlCePfHoVrw50aHEDV4rW5OcZOpXrdX62OuG/BOTivcXbvHg9oO4rf7G0yzpW1eLjyVIU0umfWjJRxzprPf3PAEx0jWLLXqMNQ0y4VSjNZjJf5p+xp9Gn3FQ7W3Bw/udUp22mbZq07x1ZqNRy6KfrZljnfTo/DxJ7w62FPYFGdl9tJV4zkppOCioyxiXKsvv9XPX5JQ3D374aP5xV+iYHTup6naaPSlfahcRp0oLMpSfRL9r8MeJVepekdo1vN09P0qrVivlOUYZ9yeXj34NH6Ru4K7q2+hQnimodtNfhSbcI59yjL9YlHC/hXoFKwo3+q6dCvXrwjUbqLmUYyWYxin0XqtZfflsDa7N4yaBu+orFc1C4l8GFTGJP2Qkujfk8Mk+6Nw0Nq2tXV7ulKUKSTajjLzJR6Z6d8kc8cZNl2uyLylW0dOFKtFzjFN+pOLxLlfel1i17M+4sncmuVdx7UlqVw/5SdGnzv2yjVjCT/S4t/pAkuwuJWn8QHWjp9pUh2PI5dpy9ebOMcrf4LPffe/7LYNOnc39tUmqknFdny5TSz15mis/Ro+Ffe6h9NQ2XpJfFbT8rP6gFi7N3bbb0tlqtlQnCDlKOJ4zmLw/gtoh25+PegaDVlZWVvO5nB4lKDjGGV3pSfwseSx5nnwcoV7nQJ0LSWKkndRg/ZJpqL+dopXaWuU9kXkq2r6FCu4qVOVKqsOEsrLXMmlJYa6rxYFv6X6Rui3U1T1DS6tKL+WnGaXm0sPHuyWtZ3lDUKcbq0qqdOaUoyTynF9U0UTf7i4Yb/lSep29WxqRfWUIQjGSfyZygn0z4tIuXaekabodrSs9Equdsk3Tk58+VJ82VLxWW+4DcAAD8z7mcR3Xw5/jS+k7dn3M4iuvhz/ABpfSB5G62X/AEhZ/nFD66NKbrZf9IWf5xQ+ugOqWAwB72P85H9P0M3JprH+cj+n6GbkCHcW9Fra7pNzbW0W6kVGpFLvfJJSaXnyqRUHAzfWnbUrV7HWK/Z0q6g4zfwYzjzLEn4JqXf3dPM6PwVtubgRt7X6sr21qzt5yeZKnyuDfi1F/Bb8njyAifHLiLpGt28ND0W6jWbmqlScHmKUU1GKfdJtvPTux5mZ6Ptor/T761k8Kc+T9aly/tJLacDNtWlrU01SqOdXl56zce0xGSlywysQTaWcLr7SQbH2Fp+wqdS20yvUlGpJTfaOLeUsdOVLoBzZtajpm3tTVnvGyUqEJTpVoyT9V9ynhdWk8P3Ms3d91ws23RjcWGkW11Vk1y06dSXwfGUpJvlwvb3tk53nwq0De0vsm9pyp3GMdrTaTaXcpppqWPdnzIvYejloNvNVLvUq9SK+T6kc+TaWfmwBuuElzoOqUauo7f267SLlGEm3lTcevqvPVRz7F3lLaZ98sf8AEP8AmZ0/p2m2uk0oWWn0I06UFiMYrCSITQ4LaHb3y3BG8r9sq3b45ocvPzc+McueXPmBoPSQ+JW35d/7cjM4IWiv9DnaN47SdxDP40VH9pL977EsN+UqdnqVepGNOfOuzcU84cevMn0wzI2dtGz2TbfavT6s5U+aU8zaby8Z7kljoBzZsXWXw51ZVNYpOKpyqUayw8pP1XJLxw+WXmu4uPfPGjRtKtHPbmpU613Pl7NJOSispylPux0ysd+Wjd704V6BvaX2Te05U6+MdrTaUmvBSTTUseaz5kWsfRy0GhNTvNSr1Ir5PqRz5NpZ+bAG74Sb21zfFGreaxaU4U4SjCnKCkuaWMz6SbWFmPd4spfh798NH84q/RM6d03TLTR6ULHTreNOlBYjGPcl+33+JCdG4LaHol5HXbe8rurCcqiUpQ5cvOU0o5x6z8QIN6R2366q2+u04ZpuHYzfskm5wz71KX6pIuGHFrQXYUdP1m/jQr28FTfPlKUY9Iyi+5+qkmu/KLO1DTrXVqcrK/t41KU1iUZLKa8/pKx1L0ddv3M3Usb+tRi/k+rNL3OXX52wK34u70t9+3tKjosZTpUl2dN4eak5S6uMe/D9VL248y0tf21X0Ta09Ikv5SnQjKaX4SmqtT5vW+Y22zuEW3tmzV5b05Vbhd1Sq03H8SKWIvz7/MmlSlCtF0qsE4tNNNZTT6NNeKwBzpwF3Xpm3Li4t9Wu40o1oQ5JTeI80XLo34NqXTPsMnjzvfStxOhpuj3Sqqk5zqTj1jlpRUYv5TxlvHkS/VPR32/e1XXs72tRg3l01yyS8ouXVL35NpU4HbYlaLSaXaRXPGpKqnF1JtJpKUmsKPrP1UkgNdwcv56XoEr2lbSqunK4nyRxmWHlpZ8cEetOIOyuJFy7XdWgUqCcfUrzn6zkn8GVSKjyrHdl46eZbG0Np2mzLZaVp9WcqalKWZtN5k8vuSRFtz8Ddt7iqSvKLnb1JPMuyceVt975JLCfuwBVPE/aGzdvU4V9ta32lWUsOkqkKiUMPMuaPWOHhdc5yWX6PTvHpkvsnPZ9tPss/g4jzY8ufm/Tkx9N9HXb9rJVL2/rVUvk+rBP38qzj3NFoWNhb6ZTjaWVFQpQSjGMVhJLwQGQAAPklnoUbV9GurUk5/dEurb/AJl/xF5gCiv+mir/AORr/wCL/jM3RfR5q6RcUdQ+36l2VSFTHZNZ5ZKWM83TuLoAGu+1T/rf8h9qn/W/5GxAGFQ090ZKfad3kZo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1373981" y="5953"/>
            <a:ext cx="228600" cy="2286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sz="1425"/>
          </a:p>
        </p:txBody>
      </p:sp>
      <p:sp>
        <p:nvSpPr>
          <p:cNvPr id="28" name="标题 2">
            <a:extLst>
              <a:ext uri="{FF2B5EF4-FFF2-40B4-BE49-F238E27FC236}">
                <a16:creationId xmlns:a16="http://schemas.microsoft.com/office/drawing/2014/main" id="{5A918CD4-CDFC-4203-A437-F8C6F2697EE1}"/>
              </a:ext>
            </a:extLst>
          </p:cNvPr>
          <p:cNvSpPr txBox="1">
            <a:spLocks/>
          </p:cNvSpPr>
          <p:nvPr/>
        </p:nvSpPr>
        <p:spPr>
          <a:xfrm>
            <a:off x="221404" y="290144"/>
            <a:ext cx="3949440" cy="36952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200" b="1" kern="1200">
                <a:solidFill>
                  <a:schemeClr val="bg1"/>
                </a:solidFill>
                <a:latin typeface="微软雅黑" panose="020B0503020204020204" pitchFamily="34" charset="-122"/>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i="0" u="none" strike="noStrike" kern="1200" cap="none" spc="0" normalizeH="0" baseline="0" noProof="0" dirty="0">
                <a:ln>
                  <a:noFill/>
                </a:ln>
                <a:solidFill>
                  <a:srgbClr val="FF9900"/>
                </a:solidFill>
                <a:effectLst/>
                <a:uLnTx/>
                <a:uFillTx/>
                <a:latin typeface="微软雅黑" panose="020B0503020204020204" pitchFamily="34" charset="-122"/>
                <a:ea typeface="微软雅黑" panose="020B0503020204020204" pitchFamily="34" charset="-122"/>
                <a:cs typeface="+mj-cs"/>
              </a:rPr>
              <a:t>3. Our System: </a:t>
            </a:r>
            <a:r>
              <a:rPr kumimoji="0" lang="en-US" altLang="zh-CN" sz="2400" i="0" u="none" strike="noStrike" kern="1200" cap="none" spc="0" normalizeH="0" baseline="0" noProof="0" dirty="0" err="1">
                <a:ln>
                  <a:noFill/>
                </a:ln>
                <a:solidFill>
                  <a:srgbClr val="FF9900"/>
                </a:solidFill>
                <a:effectLst/>
                <a:uLnTx/>
                <a:uFillTx/>
                <a:latin typeface="微软雅黑" panose="020B0503020204020204" pitchFamily="34" charset="-122"/>
                <a:ea typeface="微软雅黑" panose="020B0503020204020204" pitchFamily="34" charset="-122"/>
                <a:cs typeface="+mj-cs"/>
              </a:rPr>
              <a:t>DrQA</a:t>
            </a:r>
            <a:endParaRPr kumimoji="0" lang="zh-CN" altLang="en-US" sz="2400" i="0" u="none" strike="noStrike" kern="1200" cap="none" spc="0" normalizeH="0" baseline="0" noProof="0" dirty="0">
              <a:ln>
                <a:noFill/>
              </a:ln>
              <a:solidFill>
                <a:srgbClr val="FF9900"/>
              </a:solidFill>
              <a:effectLst/>
              <a:uLnTx/>
              <a:uFillTx/>
              <a:latin typeface="微软雅黑" panose="020B0503020204020204" pitchFamily="34" charset="-122"/>
              <a:ea typeface="微软雅黑" panose="020B0503020204020204" pitchFamily="34" charset="-122"/>
              <a:cs typeface="+mj-cs"/>
            </a:endParaRPr>
          </a:p>
        </p:txBody>
      </p:sp>
      <p:sp>
        <p:nvSpPr>
          <p:cNvPr id="14" name="矩形 13">
            <a:extLst>
              <a:ext uri="{FF2B5EF4-FFF2-40B4-BE49-F238E27FC236}">
                <a16:creationId xmlns:a16="http://schemas.microsoft.com/office/drawing/2014/main" id="{2D0283BA-7523-48DA-B289-3AF97BFC3762}"/>
              </a:ext>
            </a:extLst>
          </p:cNvPr>
          <p:cNvSpPr/>
          <p:nvPr/>
        </p:nvSpPr>
        <p:spPr bwMode="auto">
          <a:xfrm>
            <a:off x="336884" y="702643"/>
            <a:ext cx="8489482" cy="115503"/>
          </a:xfrm>
          <a:prstGeom prst="rect">
            <a:avLst/>
          </a:prstGeom>
          <a:gradFill flip="none" rotWithShape="1">
            <a:gsLst>
              <a:gs pos="0">
                <a:srgbClr val="800080"/>
              </a:gs>
              <a:gs pos="74000">
                <a:schemeClr val="bg1"/>
              </a:gs>
              <a:gs pos="83000">
                <a:schemeClr val="bg1"/>
              </a:gs>
              <a:gs pos="100000">
                <a:schemeClr val="bg1"/>
              </a:gs>
            </a:gsLst>
            <a:lin ang="0" scaled="1"/>
            <a:tileRect/>
          </a:gradFill>
          <a:ln>
            <a:solidFill>
              <a:schemeClr val="bg1"/>
            </a:solid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90000"/>
              </a:lnSpc>
              <a:spcBef>
                <a:spcPct val="20000"/>
              </a:spcBef>
              <a:spcAft>
                <a:spcPct val="0"/>
              </a:spcAft>
              <a:buClrTx/>
              <a:buSzTx/>
              <a:buFontTx/>
              <a:buNone/>
              <a:tabLst/>
            </a:pPr>
            <a:endParaRPr kumimoji="0" lang="zh-CN" altLang="en-US" sz="1900" i="0" u="none" strike="noStrike" normalizeH="0" baseline="0">
              <a:latin typeface="Times New Roman" pitchFamily="18" charset="0"/>
              <a:ea typeface="宋体" pitchFamily="2" charset="-122"/>
            </a:endParaRPr>
          </a:p>
        </p:txBody>
      </p:sp>
      <p:sp>
        <p:nvSpPr>
          <p:cNvPr id="38" name="矩形 37">
            <a:extLst>
              <a:ext uri="{FF2B5EF4-FFF2-40B4-BE49-F238E27FC236}">
                <a16:creationId xmlns:a16="http://schemas.microsoft.com/office/drawing/2014/main" id="{1EBBDE82-1E30-499D-A0EE-918116A3C929}"/>
              </a:ext>
            </a:extLst>
          </p:cNvPr>
          <p:cNvSpPr/>
          <p:nvPr/>
        </p:nvSpPr>
        <p:spPr>
          <a:xfrm>
            <a:off x="336884" y="791406"/>
            <a:ext cx="8598532" cy="7040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DB743717-2529-4604-A42D-904B31A3667C}"/>
              </a:ext>
            </a:extLst>
          </p:cNvPr>
          <p:cNvSpPr/>
          <p:nvPr/>
        </p:nvSpPr>
        <p:spPr>
          <a:xfrm>
            <a:off x="336884" y="791406"/>
            <a:ext cx="8598532" cy="4069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r>
              <a:rPr lang="en-US" altLang="zh-CN" sz="2000" dirty="0" err="1">
                <a:solidFill>
                  <a:schemeClr val="tx1"/>
                </a:solidFill>
                <a:latin typeface="微软雅黑" panose="020B0503020204020204" pitchFamily="34" charset="-122"/>
                <a:ea typeface="微软雅黑" panose="020B0503020204020204" pitchFamily="34" charset="-122"/>
              </a:rPr>
              <a:t>DrQA</a:t>
            </a:r>
            <a:r>
              <a:rPr lang="en-US" altLang="zh-CN" sz="2000" dirty="0">
                <a:solidFill>
                  <a:schemeClr val="tx1"/>
                </a:solidFill>
                <a:latin typeface="微软雅黑" panose="020B0503020204020204" pitchFamily="34" charset="-122"/>
                <a:ea typeface="微软雅黑" panose="020B0503020204020204" pitchFamily="34" charset="-122"/>
              </a:rPr>
              <a:t> for MRS, which consists of two components:</a:t>
            </a:r>
          </a:p>
        </p:txBody>
      </p:sp>
      <p:pic>
        <p:nvPicPr>
          <p:cNvPr id="5" name="图片 4">
            <a:extLst>
              <a:ext uri="{FF2B5EF4-FFF2-40B4-BE49-F238E27FC236}">
                <a16:creationId xmlns:a16="http://schemas.microsoft.com/office/drawing/2014/main" id="{11E3800D-7995-4CDD-AAA9-8192FBC852F3}"/>
              </a:ext>
            </a:extLst>
          </p:cNvPr>
          <p:cNvPicPr>
            <a:picLocks noChangeAspect="1"/>
          </p:cNvPicPr>
          <p:nvPr/>
        </p:nvPicPr>
        <p:blipFill>
          <a:blip r:embed="rId3"/>
          <a:stretch>
            <a:fillRect/>
          </a:stretch>
        </p:blipFill>
        <p:spPr>
          <a:xfrm>
            <a:off x="1895028" y="1287108"/>
            <a:ext cx="5160290" cy="3213011"/>
          </a:xfrm>
          <a:prstGeom prst="rect">
            <a:avLst/>
          </a:prstGeom>
        </p:spPr>
      </p:pic>
      <p:sp>
        <p:nvSpPr>
          <p:cNvPr id="7" name="矩形: 圆角 6">
            <a:extLst>
              <a:ext uri="{FF2B5EF4-FFF2-40B4-BE49-F238E27FC236}">
                <a16:creationId xmlns:a16="http://schemas.microsoft.com/office/drawing/2014/main" id="{02C07AB9-CF5F-4CFD-86DA-9AFE51687E96}"/>
              </a:ext>
            </a:extLst>
          </p:cNvPr>
          <p:cNvSpPr/>
          <p:nvPr/>
        </p:nvSpPr>
        <p:spPr bwMode="auto">
          <a:xfrm>
            <a:off x="3161899" y="2483319"/>
            <a:ext cx="649706" cy="322447"/>
          </a:xfrm>
          <a:prstGeom prst="roundRect">
            <a:avLst/>
          </a:prstGeom>
          <a:noFill/>
          <a:ln w="28575">
            <a:solidFill>
              <a:srgbClr val="89A4A7"/>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90000"/>
              </a:lnSpc>
              <a:spcBef>
                <a:spcPct val="20000"/>
              </a:spcBef>
              <a:spcAft>
                <a:spcPct val="0"/>
              </a:spcAft>
              <a:buClrTx/>
              <a:buSzTx/>
              <a:buFontTx/>
              <a:buNone/>
              <a:tabLst/>
            </a:pPr>
            <a:endParaRPr kumimoji="0" lang="zh-CN" altLang="en-US" sz="1900" b="0" i="0" u="none" strike="noStrike" cap="none" normalizeH="0" baseline="0">
              <a:ln>
                <a:noFill/>
              </a:ln>
              <a:solidFill>
                <a:srgbClr val="0000FF"/>
              </a:solidFill>
              <a:effectLst/>
              <a:latin typeface="Times New Roman" pitchFamily="18" charset="0"/>
              <a:ea typeface="宋体" pitchFamily="2" charset="-122"/>
            </a:endParaRPr>
          </a:p>
        </p:txBody>
      </p:sp>
      <p:sp>
        <p:nvSpPr>
          <p:cNvPr id="13" name="矩形: 圆角 12">
            <a:extLst>
              <a:ext uri="{FF2B5EF4-FFF2-40B4-BE49-F238E27FC236}">
                <a16:creationId xmlns:a16="http://schemas.microsoft.com/office/drawing/2014/main" id="{ACD6B25B-C56A-41F0-984D-330E97E8A4D3}"/>
              </a:ext>
            </a:extLst>
          </p:cNvPr>
          <p:cNvSpPr/>
          <p:nvPr/>
        </p:nvSpPr>
        <p:spPr bwMode="auto">
          <a:xfrm>
            <a:off x="5389001" y="2488934"/>
            <a:ext cx="649706" cy="322447"/>
          </a:xfrm>
          <a:prstGeom prst="roundRect">
            <a:avLst/>
          </a:prstGeom>
          <a:noFill/>
          <a:ln w="28575">
            <a:solidFill>
              <a:srgbClr val="89A4A7"/>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90000"/>
              </a:lnSpc>
              <a:spcBef>
                <a:spcPct val="20000"/>
              </a:spcBef>
              <a:spcAft>
                <a:spcPct val="0"/>
              </a:spcAft>
              <a:buClrTx/>
              <a:buSzTx/>
              <a:buFontTx/>
              <a:buNone/>
              <a:tabLst/>
            </a:pPr>
            <a:endParaRPr kumimoji="0" lang="zh-CN" altLang="en-US" sz="1900" b="0" i="0" u="none" strike="noStrike" cap="none" normalizeH="0" baseline="0">
              <a:ln>
                <a:noFill/>
              </a:ln>
              <a:solidFill>
                <a:srgbClr val="0000FF"/>
              </a:solidFill>
              <a:effectLst/>
              <a:latin typeface="Times New Roman" pitchFamily="18" charset="0"/>
              <a:ea typeface="宋体" pitchFamily="2" charset="-122"/>
            </a:endParaRPr>
          </a:p>
        </p:txBody>
      </p:sp>
    </p:spTree>
    <p:extLst>
      <p:ext uri="{BB962C8B-B14F-4D97-AF65-F5344CB8AC3E}">
        <p14:creationId xmlns:p14="http://schemas.microsoft.com/office/powerpoint/2010/main" val="31417148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10" descr="data:image/jpeg;base64,/9j/4AAQSkZJRgABAQAAAQABAAD/2wCEAAkGBhEGERQUBxIUFRUUFxYXGRUXFhwUGxwZFRcaGhgXHhoYHCYeFxojJRcUHy8sIyc1LC04Fh4xNTAqNSYrLCkBCQoKDgwOGg8PGjUlHyIvKTAyLzIvKSw1MDExLDAtKiwsNSkyNC8vKS0uKSw1LCosMSk1NTUtNTUpKiw0LTQvL//AABEIALEBHQMBIgACEQEDEQH/xAAcAAEAAwEBAQEBAAAAAAAAAAAABQYHBAMIAQL/xABIEAABAwIEAwUEBQgHCAMAAAABAAIDBBEFBhIhBzFBEyJRYYEUI3GRFTJCUqFicoKSscHR4TRTc6KywvAIFiVEZJOj4hczQ//EABoBAQACAwEAAAAAAAAAAAAAAAABBAMFBgL/xAAvEQEAAgECAwcBCAMAAAAAAAAAAQIDBBEFITESE1FhkbHwoRQiQXGBwdHhI0JS/9oADAMBAAIRAxEAPwDcUREBERAREQEREBERAREQEREBERAREQEREBERAREQEREBERAREQEREBERAREQEREBERAREQEREBERAREQEREBERAREQEREBERAREQEREBERAREQEREBERAREQEREBERAREQEREBERARQ+YMf+hdIYzU51zubAAW/io+mzy139JiI82nV+BsqWTXYMd+7vbaf1WaaXLevbrHJaEXNRYlFiIvSvDvEdR8QdwulW62i0b1neFeazWdpERF6QIiICIiAiIgIiICIiAiIgIiICIiAiIgIiICIiAiIgIi566vjw1hfWvaxo5ucbD4eZRMRMztDoRUes4s0sDrU0csg+9YMHoHG/zAVmwHH4cxxdpQk2vYtIsWkdD8wfVeK5K2naJWcujz4q9u9ZiEkiIvaqjsZpKeqaPpMtAB2cXabE+BUFNk5lSNWGTA/Gzh+s3l8lIZowOTFtDqUi7LjSTa97bg+OyqRZPgbwSHRu/A/ucFz3EL1rlnvcO9f+o6/PKW30lbTT/Hk5+BLBNgkg13Y8ciOo8jyIVzy/j4xdumWwkaNx0I+8P9bLmoauPNcJjqgBI0dOh6Pb+8eiqjXSYJP4Pjd8/wCRH7VXpedFauTHO+O3z1hltWNTE0vG14+ejTEXlTVAq2NfFycAR6r1XURMTG8NJMbTtIiIpQIiICIiAiIgIiICIiAiIgIiICIiAiIgIiICIojM+Y48tQmSfdx2Yzq53h5Acyf5KJmIjeXvHjtktFKxvMvPNGaossR6p+8919EYO58z4NHUrGscx+fMMmuvdf7rRs1o8Gjp+0rwxPE5cYldLWu1Od8gOgA6ALlWty5pvPk7fQcOppa7zzt4/tAtH4PPN6kdPdH176zhXvhzj1Pl+KpfiDwLmOzRu51g/ZrevP4KME7XiZeuKVm+ltWsbzO3vDVkWTYxxVqaokYW1sTehID3/j3R8j8VAuzpXuNzVS/MD8ALK3OppHRz+PgeotG9piPnk1nM2HVFZpdQONmg3aHFpv4jxUfg2I/TQdTYr3iQdLj9a4/zDn6G64eHec5sbe+HEyHODdbX2AJAIBBtsTuD81Z2ZdjjqO3aXXuTp2tcixPj1KpZNPa+SMuKeVp2tE9NmDJE6ffBmjnHOJhTcOmdg9S3V9l+h3wvpP8AH0Upnak7ORkjftgg/Fv8j+CnKnK8NVL2r9VybloOxI9LrqxXCWYuzTPcWNwRzBVavDssYMmKfHevzzhM6yk5aZPLaUdk2o7ansfsOI9DZ37yp5cWFYUzCGaILm5uSeZPp8Au1bfS0tjw1pfrENfntW+S1q9JERFYYRERAREQEREBERAREQEREBERAREQEREBERB51FQ2kY585DWtBcSegAuSsKzTmJ+ZZ3SSXDBtG37rf4nmf5BX3ivjXssLKeI7ynU78xh5ept+qVlSoanJvPZh1nBNJFad/brPT8v7EVoy3w+qcfAfJ7qI/bcNyPyW8yPM2HxWgYXw4ocOt2sZld4yHUP1RZv4LHTBe3Ne1PFNPgnszO8+EMXA1cl6GneBctdbx0lfQLRT4XYN7KLwHdj/AILra4PF2m4PVZvsvm1k8f58sf1/p83ovoaswmDEBasijff7zA79oVRxzhXT1YLsJJhf90kuYfn3m+nyXi2mtHTms4eOYbztkia/WPn6K/wqEcE0stVIxlmBjQ5waSXEE2BO9g0frLV2PEguwgg9RuvnvFMKlweQx17C1w+RHQg9Qv3DcXnwh2rD5XsP5J2PxbyPqEx5+7jszBrOF/a7d9S/Xbbw9X0Kiq+Rs4f7zxubUgNmjtqA5OB5PA6eBHT1VoV6totG8OUzYb4bzjvHOBFC5gzlRZWLBjVQyIyAlodc3DbXPdB8Qs9x/jJHBiVH9FVcL6J1xOA0gtO41FzhfSAWuAb1YedwvTE1xFW8L4i4bjTyzDapkjmsc8tAd9Vgu47tA2VTH+0DQT7UVLWyHwbEz90hP4INQRZvhvFarxieKOjwerbG+RjXzSBwDGOcA59hHbYEn63RSvE7N9XkunjnwqnbKwSDtnOJ7jLjoNxq5auTdtjcILmirWHcRKDEKEVpmayHZr9XNjyQOzcBc6rkfHny3UJmHi7hwpZzgtdD24jeYrsc4F4F2ixbbflvtug0BFmGROMlHUUMRzPVsbUjWH3aRezjpdZjbC7dPJXjL+bKPNIecEmbKI7BxaHC2q9vrAeBQS6KNzFmGDK9O+oxR2ljB6uPRjR1ceQ/hdVHJ/EGaq7AZnYI5K+SR1JExhLhC2xBkN7DY7G24F+qDQEVDwvPsk9bivthYKPDmtFww69QBL9796xZILAdWr8zxxBNFhcVRl6/bVjo2UwcwXJeb30O8gf1moL6i58PbJHFGK5wdIGND3AWBeANRA6Am6qXF3Nk2UMPMmFu0zPkjjY7SHWJu52zgQe6xw5dUF1RV2pzfS5YZCzM1VGyZ0TS7V3S4gWc6zRYAuDlHYhxawqnikdTVkL3tY4taCbucGkhvLqbBBc0WMYPxSlq8JBlxKlbiDnuPvmhoaxrrBlmM0gkNvcj7fTmLfw94kx5rjjZiMlO2rdr9zE8vuGX73Kzb2JtqO1jfewC8IiICIiDE+Ilca2vl32j0xj9EXP4ucpvhzktuIAVOJtuwH3bDycQd3nxAOwHWxVWze0srqnVz7V5+ZuPwIW4YVTNo4ImQ/VaxgHo0Kjip28kzP4Or1+onT6PHjx8u1Ec/LaN/Xd0uIYLu2AXz5xK43zYjI+DKrzFC0lpnbs+S3MtPNjPAjc87jktJ41407BcJm9nNnTFkN/KQnX82tePVYdw24Yy8QXvPadlBEQHSadRLjuGNFxc23O+1xzvZXnKqbNO6pcXTuLnHm5x1E/EncqdylnusyZIH4XK7RfvQuJMbh1BbyB8xuFbc4cMqTh8JDjU00olid7KY2hvvmkXbJz7o1MItzGrkQL5ioH2flnH480UsNTR/Vlbex5gg2c0+bSHD0Ums44BxPjwhhm5OlmLPzdQH+IPWjqUKtxEwJuLUj3ge8hBe09bDd7fgQD6gLF1vGca5uH0VQ6TrG5g83PGkD8Vg61+qiO1DsOBWtOC0T0ieX7rpwoY51a4t5CF1/VzLf68lrqpPC7Ajh1O6acWdPYj+zb9X53J+FldjtzVnBXs0jdo+LZYyam3Z/Dl6Mx4vYvTVdG92E1NEamFw7ruxlkLQ6z42h9y03INhv3SOq4MfznhWEYfHJHS0D62VjQIGNhkDJCBqLyy4DGk+O+w8SPGfEMmyOcZeyLiSSdFQbknc3tuqzkvFsvVjJnZrip4j2rhFG2ObaKwIJLL3O9t9+75rO1ixRTQ5cwGrfNU0c9YYXNcYBDqjbUObGI9UQu4Av58ug2AWgcM8K+h8Ko4yLHsmvI85byH8XrMM9YdhlRR0cWSI2tGJVTGa2h41NhcWHaTewe8dOnkvHiPkc5LiphhWIVz5aiZsLGPm2023IDQDsSweqIb2qbhvEbD8z1dRh8oIe0uj0yt0tlAFpGgO3uO8LOAJG462/jLXC9mXKhk4rq2YsDu5LLqYS5pbcgDe1yR6JnDhfR5tqoJ5nOimYQ5xjOl0jGWsCebXNOmzhuBt90gKLxkwqjybQUtFhTOyjmqDI8i7nFsbbOcSd3H3jbX+7Zdjc+ZUaLCii2/6Fh/yrl4kY6YcwUnZwS1LaKIPMUQL36n6iDyOwvCd1Kx8chLI6KLCasyMF3RhoL2jbctDbgbjmOoQcU2f8rNaeyoYSQDYewsFzbYfVUx/s/YZ7LhjpngA1E73bC3dZZgHwu1/wA1Xc+8V319BPC7DKqn7ZvZiWVmlo1HcXLRuQHBaTlCGPKOE03t7hGyGnY6RztgC4a33/ScUFExulkrnyYnxH7lJSvcKWhH/wCjg4ta5wP1tVr78+ZswWPljmPVU2L02IUGGVk8MdI0RtEbm96YOJJIa4AgPtYeC5cLxwcZcbY2oafYqRr5WRHk8tIaHvHUuLht0DbdTe55kwfMVVUyOwCupYqckdnG9mpwAaAbkwu3J1Hn1QZNUYvXYTh9ZT1+H1McmI1Oozva5jbvc1wiAc3cnS/r9ryU+MKfxIxAU2B1RghwiGOOKZrdd5GkMc9tnNtcs2N+UYPVXHDsr5gq3lmZMRgdTvZI14hYGyd+NzWlruxbYgkHn0VLwWqi4aRY6KInVEaaniJ+s6RzJG6vjfXJYfd8kSk+F9PX4pU1FRW4nUy0tFM+PSS5wn0tdc21nSBdjrb3uoHP/EkZunoGex1LGQzds+Jze/IAW2DR8GyD1WvcNctf7qYbBDKLSae0k8e0k7zgfzdm/oqp4d/x/Nc7zu2hpgxp8HOABH/ll+SIcuaM6jGTh/sOFQTVFZ2obHWRtL2sifZu5+qCe0dubbX6qs8Qo67C6J/0rg+G0zZHNjEsIjMgcTqs3SSbkMcPhddHESpgxrH3sxWKrlhpoGM00jdcmtw135jSPeEH4BVXMlJh756WLC6bFWhz7zMnbeR0YI/+plzd1hJufAediV1iwrEst0YNZgWFuZTw3fLJ2bnkRsu57u9cuNiT5q+cMGQ4xRxVvsVLTyydpbsYmsIYHlvO199N+axbN0OGUlK/6NpsXjlcWtY6qGmK5N3A7m5LQ6wX0RlTC/oSipoLWMUMbT+cGjUfU3PqiEsiIgIiIMm4qYGaSoFRGO5MAHHwe0Wt6gD5FXDIGZW43TNZIfewtDXDqQNmvHiDtfz9FP4nhseLxOirW6mOFiP2EHoRzCyXGso1mTpe2w4vcxpu2VnNo8HgcvP7J/BVLROO/bjpLoMGTHrtPGnyTtevSfFdeK2WX5qwyaKjF5W6ZWN8XRm5aPMguA8yFj3CTinDkOOanxmOTQ55kDmAFwdpDXNc1xG3dHw39NJwTi0LBuNRm/8AWR7g+ZYTt6E/BcmYcq5fz28yvmbDM7dz2O7Fzj4ubINLj52v5rPXLS3SWtzaDUYZ2tSfzjn7Mn4p8RzxAnZ7OwxwQhwja62ol9tT3W2BOlosCbW57qDyflCozpUNgw1vgXvI7rG9XO/cOZ5LYqPglgkDg6prnSAfZ7aJgPxLRf5FXrDsUwfJ8XZYZJBGwb6YzrJPiS27nHzK9TaI6yr1w5Lcq1n0lOYHg8eX6eKnohZkTAweJtzJ8ybk/ErpqallGwvqXBrWi5cTYAfFUbFeLUMIIwuJ0h+8/uN+W7j8gqbU1+IZ6ksA+Sx2YwaY2+Z6D4uN1htnrHKvOWywcJy3+9l+5Xz+e7pzznE5leGUtxBGe7fYudy1kdOth5nx298i5GdjjhNiDSIAbgHbtCOg/I8T6DrawZZ4WspSJMcIkdzETfqD8483/Dl8Vf2tDAAwWA2AGyx0wzae1kW9TxLHgx9xpPX+PPz9BrQwWbsB0XhiFdHhkT5a5wZHG0uc48g0DcroULm7K0OcKYwYiZAwlrvdv0Elm4B6OHkR4HmARcc4y6PG3YthuKV09JSxUul7KQdgxsl3e6D9QFrXcP0iQDZq4sErxkePBo8TpaZ1NVxl0kz4muk1zOJF3EbNYJIT5i/guvFaPG87U8WHHDGUVOHRhz9fdayM90AF24Fgdrk2Cu3EbDqmOihiyxTNkla9kUbyAXQAtLO1bcd0gbavs3v0QV3C4mZxzCXUTWikwlhY0NADDM8uBsBtzL+X9SPFeudD9O5jwumG7adrqh3kblwv/wBmP9YK5ZDydHkijZBCdT/ryyffkPM/AWAHkB1uqvlTCp63MOI1dbFIyNjGwROewtDh3WlzCRZw90Tt99BpPJY/l+U8ScwSVcbj7Lh40REGwc/cA7cw463/AAawHmrlxUraylw6VuX4ZJZZfdkxjUWMcDrfYbk2uBblqv0XhlfLr+HeDubRR9pUNifM9o5vmLblotztZrR46R4oK/wz/wCOY1i9Y7cNeKdh/JDrfshZ81xcRJ38Psap8Uia50E7RDOG89hYjpuWhjm35mIqHyDkvMIp3R0sgoIZnmR8jx75xcANhu9ttPUt5ndaVgvDKnoKKakxR76r2h+uWWX65dpaAQdy3TpBG5IJO6CrPxrGOKjbYDGKGid/zElnSvHIlgHL9G35/RXWTI0Vbh0dBisss0bOzBe4gPcI3h4BI5DYN8bdb7rO4OH+O8PZbZLnbPTPcPdyEAC55vY6wHS7oyCbchyWrV1RPQUcj5QJJ2QvdaJps6RrCbMaSXbnYDcoM94UMjkq8XrGhrImyiCOwDWtipwdhbYANEXyVcypkiDPFNWYnj8tSxrp6iRojkDB2be8T3mnrqH6KkMEyVib8EpqTDAIDVyyuq3SAteyNxsO6bE3awAjmbtGwJK0WqyPBNhhw6Evji7MRhzTZ2xB1G31iSLkcjc+KDLODecRhkMVLQxvnnqKgyTO30wQDS0ue49bNJHTvbnoePAYaTOWZ5jHNqp+09oa37MskDQBYciATI4HqAfFWLFMk1JkGEZWhNLRaWPqaw958wde7S7qbhw0/wCFux9M/cNJMGbRVGQ4yJqNzY9Ld3Oa51w8/eOpztV+YkdewCJa24ho73JYzwzrKl8OKYjg1P7RNU1dmRlwju0OLj3nHYAS/wB0BaPm2qnpcMqHNYXT+zuGiIOk949unu2GogOd4cgo/hLgjsBwmmjqGFj3B0j2uFiDI4uAIO4IGkb+CIUTCsx4hhdfUCgwaEVk4bJM01zXPLbmx0ueQ0b8hyFullIz1uM1VVHVzZfjM8TSxkhq23a06rgDXb7bunVWfNHC+mzFVQ1cL3088bw58kPddI1vIE9Hchq52uDfa0BLxPxiVpbT4BUNeQQ1znOLQTyJBiG3XmPigqOG4/i2d56l1Rhza2KOUAU75mtjgkZcd0kjWbXF/M+K23LlXU11Ox+NwCCZ2rVEHB+mziG94bG4APqq9wnyhLk+g0Ylbt5ZHSyC4dYuAAbcbEgNF/MnmrogIiICIiAiIggcUyPRYuSZ4Q1x+0z3Z+J07H1Cr1Vwhhf/AEWokb5Oa1/7NKv6LHbFS3WF3Fr9Rijat59/dmn/AMOm/wDShb+y/wDddNPwgjb/AEipefzWBv7S5aEi89xj8GaeLauf9/pH8Kxh/Digod3RGQjrI4u/uizfwVjhgbTANgaGtHINAAHoF6IslaxXpCllz5MvPJaZ/MREXphEREBERAREQEREBERAREQEREBERAREQF+WX6iAiIgIiICIiAiIgIiICIiAiIgIiICIiAiIgIiICIiAiIgIiICIiAiIgIiICIiAiIgIiICIiAiIgIiICIiAiIgIiICIiAiIgIiICIiAiIgIiICIiAiIgIiICIiAiIgIiICIiAiIgIiICIiAiIgIiICIiAiIgIiICIiAiIgIiICIiAiIgIiICIiAiIgIiIP/2Q=="/>
          <p:cNvSpPr>
            <a:spLocks noChangeAspect="1" noChangeArrowheads="1"/>
          </p:cNvSpPr>
          <p:nvPr/>
        </p:nvSpPr>
        <p:spPr bwMode="auto">
          <a:xfrm>
            <a:off x="1259681" y="-108347"/>
            <a:ext cx="228600" cy="2286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sz="1425"/>
          </a:p>
        </p:txBody>
      </p:sp>
      <p:sp>
        <p:nvSpPr>
          <p:cNvPr id="4" name="AutoShape 19" descr="data:image/jpeg;base64,/9j/4AAQSkZJRgABAQAAAQABAAD/2wCEAAkGBggGERQIBwgWFRAVGRUXFRgXGBYcHBsXHxocFxgZFxsYJzIgFxojGhgUHy8hJCgpLywsFh80NTIuNSYtLCsBCQoKDQwNGQ8OFysaHiQvNTU1KjUxNjYtNDU2NTUwKi8sNC01LDApMCkpMjIsLCkpLjQ0KSwsLCkpLCkpKSkpKf/AABEIAMIBAwMBIgACEQEDEQH/xAAcAAEAAgMBAQEAAAAAAAAAAAAABgcEBQgDAQL/xABKEAACAQMCAwQEBg0LBQEAAAAAAQIDBBEFBgcSIRMxQWEIIlFxMjRCkbGyFBUWNlJyc3SBksHR0iMzNVNUYnWhorPDGENWgpMl/8QAGQEBAQEBAQEAAAAAAAAAAAAAAAUEAgYB/8QAHhEBAAIBBQEBAAAAAAAAAAAAAAECAwQRFCFRUhX/2gAMAwEAAhEDEQA/ALxAAAAAAAAAAAAAAAAAAAAAAAAAAAAAAAAAAAAAAAAAAAAAAAAAAAAAAAAAAAAAAAAAAAAAAAAAAAAAAAAAAAAAAAAAAAAAAAAAAAAAAAAAAAAAAAAAAAAAAAAAAAAAAAAAAAAAAAAAAAAAAAAAAAAAAAAAAAAAAAAAAAAAAAAAAAAAAAAAAAAAAAAPO4r07aMq1WWIxTk37EllnozA134tX/J1Pqs6rG8xD5adomWB93Ghf27/AEz/AHD7uNC/t3+mf7iqEfS3+bi9lI52TyFuWW69J1Ccba1u+acu5cs14Z8V7EzblTbM+PUffL6ki2UTdXgrhvFa+N+myzlrvL6ADI0gI7vzd8Nj2j1apaOqlOEOVSUfhZ65afsMLh1xBp8QaVW6pWDoqnNQw5qWcrOeiWAJeAAABV9txwoXGorbi0WSk6/2Pz9qsZ5+Tm5eXu8cZAtAES4ib+hw/o0r2rYusqk+TCko49Vyzlp57jK2FvGG+bT7a07R0lzyhyuSl8HHXKS9vsAkYAAA+MrDQeN9DXL+GgR0WUHOpKnzuqmljm645f7vtAtAAAAAAAAAAAAAAAAAHxvHUqyfpE7YptwlY3WU2vgUv4wLUMDXvi1f8nU+qyuf+oza/wDYbr9Sl/GFx029uL/8i0s7hVLj+Rg5RpqKlP1IuTU20svrhM6pO1oc27rKPoEg+4q/X/ep/PL9w+4q/wD66n88v3HpOVh+oQuNl+Xlsz49R98vqSLZRX22trXlhdUrmrUg4xcs4cs/Ba8UWESNdkrkyRNZ36U9HS1KTFo27fJPl6sq/cfH/QtGqu10+1ncuLxKcXGMM/3W8uXvxjzN7xh1ero+kXNW3lic1GkmvBTkoy/083zlU8Bdl6buSrX1HVreNSNDkjCElmPNLmfNJeOFHon7fIwNjYcQ+KWjb70mdvaqVK4jUpN0p4y1l5cGukkvHua9huPRt+KXX5aH1DC48bE0nTbaGuaXZwpTVSNOoqcVGMoyTw3FdE00lnzPX0fbtWOn311JZUJ8/wCrS5v2ATTe/FjQ9kS+xLhyq3GM9lTxmKfVOcn0hn2dX5EZ0r0jdFupqlqOmVaMX8tOM0vOSWHj3ZKg21faVq2pLUN6XL7CUp1KrxOXNLq1FqGXhyx+hYJxxL1jhvrlm/uecIXlPl7Ps6FSnzLKUoyfKk1yttZ8UBflle2+o043dnWU6c0pRlF5TT7mmcu6Z98sf8Q/5mWT6OetVbq1uNLqzyqM4yh5RmnlLy5ot/8AsyttM++WP+If8zAuzi3qW29Mt6NTdWlTuKTqNQjB4xLkfV+svDKM7hbfaHqNj222tPlQt+0muSTy+bpzPOX39PEh/pIfErb8u/8AbkZnBK7+wNCqXfLns53E8e3lipfsA3u9uLOhbJl9iXEpVbjGXTp4zHPdzyfSOfZ1fkRSy9JDSas1C90arCD75RlCePfHoVrw50aHEDV4rW5OcZOpXrdX62OuG/BOTivcXbvHg9oO4rf7G0yzpW1eLjyVIU0umfWjJRxzprPf3PAEx0jWLLXqMNQ0y4VSjNZjJf5p+xp9Gn3FQ7W3Bw/udUp22mbZq07x1ZqNRy6KfrZljnfTo/DxJ7w62FPYFGdl9tJV4zkppOCioyxiXKsvv9XPX5JQ3D374aP5xV+iYHTup6naaPSlfahcRp0oLMpSfRL9r8MeJVepekdo1vN09P0qrVivlOUYZ9yeXj34NH6Ru4K7q2+hQnimodtNfhSbcI59yjL9YlHC/hXoFKwo3+q6dCvXrwjUbqLmUYyWYxin0XqtZfflsDa7N4yaBu+orFc1C4l8GFTGJP2Qkujfk8Mk+6Nw0Nq2tXV7ulKUKSTajjLzJR6Z6d8kc8cZNl2uyLylW0dOFKtFzjFN+pOLxLlfel1i17M+4sncmuVdx7UlqVw/5SdGnzv2yjVjCT/S4t/pAkuwuJWn8QHWjp9pUh2PI5dpy9ebOMcrf4LPffe/7LYNOnc39tUmqknFdny5TSz15mis/Ro+Ffe6h9NQ2XpJfFbT8rP6gFi7N3bbb0tlqtlQnCDlKOJ4zmLw/gtoh25+PegaDVlZWVvO5nB4lKDjGGV3pSfwseSx5nnwcoV7nQJ0LSWKkndRg/ZJpqL+dopXaWuU9kXkq2r6FCu4qVOVKqsOEsrLXMmlJYa6rxYFv6X6Rui3U1T1DS6tKL+WnGaXm0sPHuyWtZ3lDUKcbq0qqdOaUoyTynF9U0UTf7i4Yb/lSep29WxqRfWUIQjGSfyZygn0z4tIuXaekabodrSs9Equdsk3Tk58+VJ82VLxWW+4DcAAD8z7mcR3Xw5/jS+k7dn3M4iuvhz/ABpfSB5G62X/AEhZ/nFD66NKbrZf9IWf5xQ+ugOqWAwB72P85H9P0M3JprH+cj+n6GbkCHcW9Fra7pNzbW0W6kVGpFLvfJJSaXnyqRUHAzfWnbUrV7HWK/Z0q6g4zfwYzjzLEn4JqXf3dPM6PwVtubgRt7X6sr21qzt5yeZKnyuDfi1F/Bb8njyAifHLiLpGt28ND0W6jWbmqlScHmKUU1GKfdJtvPTux5mZ6Ptor/T761k8Kc+T9aly/tJLacDNtWlrU01SqOdXl56zce0xGSlywysQTaWcLr7SQbH2Fp+wqdS20yvUlGpJTfaOLeUsdOVLoBzZtajpm3tTVnvGyUqEJTpVoyT9V9ynhdWk8P3Ms3d91ws23RjcWGkW11Vk1y06dSXwfGUpJvlwvb3tk53nwq0De0vsm9pyp3GMdrTaTaXcpppqWPdnzIvYejloNvNVLvUq9SK+T6kc+TaWfmwBuuElzoOqUauo7f267SLlGEm3lTcevqvPVRz7F3lLaZ98sf8AEP8AmZ0/p2m2uk0oWWn0I06UFiMYrCSITQ4LaHb3y3BG8r9sq3b45ocvPzc+McueXPmBoPSQ+JW35d/7cjM4IWiv9DnaN47SdxDP40VH9pL977EsN+UqdnqVepGNOfOuzcU84cevMn0wzI2dtGz2TbfavT6s5U+aU8zaby8Z7kljoBzZsXWXw51ZVNYpOKpyqUayw8pP1XJLxw+WXmu4uPfPGjRtKtHPbmpU613Pl7NJOSispylPux0ysd+Wjd704V6BvaX2Te05U6+MdrTaUmvBSTTUseaz5kWsfRy0GhNTvNSr1Ir5PqRz5NpZ+bAG74Sb21zfFGreaxaU4U4SjCnKCkuaWMz6SbWFmPd4spfh798NH84q/RM6d03TLTR6ULHTreNOlBYjGPcl+33+JCdG4LaHol5HXbe8rurCcqiUpQ5cvOU0o5x6z8QIN6R2366q2+u04ZpuHYzfskm5wz71KX6pIuGHFrQXYUdP1m/jQr28FTfPlKUY9Iyi+5+qkmu/KLO1DTrXVqcrK/t41KU1iUZLKa8/pKx1L0ddv3M3Usb+tRi/k+rNL3OXX52wK34u70t9+3tKjosZTpUl2dN4eak5S6uMe/D9VL248y0tf21X0Ta09Ikv5SnQjKaX4SmqtT5vW+Y22zuEW3tmzV5b05Vbhd1Sq03H8SKWIvz7/MmlSlCtF0qsE4tNNNZTT6NNeKwBzpwF3Xpm3Li4t9Wu40o1oQ5JTeI80XLo34NqXTPsMnjzvfStxOhpuj3Sqqk5zqTj1jlpRUYv5TxlvHkS/VPR32/e1XXs72tRg3l01yyS8ouXVL35NpU4HbYlaLSaXaRXPGpKqnF1JtJpKUmsKPrP1UkgNdwcv56XoEr2lbSqunK4nyRxmWHlpZ8cEetOIOyuJFy7XdWgUqCcfUrzn6zkn8GVSKjyrHdl46eZbG0Np2mzLZaVp9WcqalKWZtN5k8vuSRFtz8Ddt7iqSvKLnb1JPMuyceVt975JLCfuwBVPE/aGzdvU4V9ta32lWUsOkqkKiUMPMuaPWOHhdc5yWX6PTvHpkvsnPZ9tPss/g4jzY8ufm/Tkx9N9HXb9rJVL2/rVUvk+rBP38qzj3NFoWNhb6ZTjaWVFQpQSjGMVhJLwQGQAAPklnoUbV9GurUk5/dEurb/AJl/xF5gCiv+mir/AORr/wCL/jM3RfR5q6RcUdQ+36l2VSFTHZNZ5ZKWM83TuLoAGu+1T/rf8h9qn/W/5GxAGFQ090ZKfad3kZo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1373981" y="5953"/>
            <a:ext cx="228600" cy="2286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sz="1425"/>
          </a:p>
        </p:txBody>
      </p:sp>
      <p:sp>
        <p:nvSpPr>
          <p:cNvPr id="28" name="标题 2">
            <a:extLst>
              <a:ext uri="{FF2B5EF4-FFF2-40B4-BE49-F238E27FC236}">
                <a16:creationId xmlns:a16="http://schemas.microsoft.com/office/drawing/2014/main" id="{5A918CD4-CDFC-4203-A437-F8C6F2697EE1}"/>
              </a:ext>
            </a:extLst>
          </p:cNvPr>
          <p:cNvSpPr txBox="1">
            <a:spLocks/>
          </p:cNvSpPr>
          <p:nvPr/>
        </p:nvSpPr>
        <p:spPr>
          <a:xfrm>
            <a:off x="221404" y="290144"/>
            <a:ext cx="3949440" cy="36952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200" b="1" kern="1200">
                <a:solidFill>
                  <a:schemeClr val="bg1"/>
                </a:solidFill>
                <a:latin typeface="微软雅黑" panose="020B0503020204020204" pitchFamily="34" charset="-122"/>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i="0" u="none" strike="noStrike" kern="1200" cap="none" spc="0" normalizeH="0" baseline="0" noProof="0" dirty="0">
                <a:ln>
                  <a:noFill/>
                </a:ln>
                <a:solidFill>
                  <a:srgbClr val="FF9900"/>
                </a:solidFill>
                <a:effectLst/>
                <a:uLnTx/>
                <a:uFillTx/>
                <a:latin typeface="微软雅黑" panose="020B0503020204020204" pitchFamily="34" charset="-122"/>
                <a:ea typeface="微软雅黑" panose="020B0503020204020204" pitchFamily="34" charset="-122"/>
                <a:cs typeface="+mj-cs"/>
              </a:rPr>
              <a:t>3. Our System: </a:t>
            </a:r>
            <a:r>
              <a:rPr kumimoji="0" lang="en-US" altLang="zh-CN" sz="2400" i="0" u="none" strike="noStrike" kern="1200" cap="none" spc="0" normalizeH="0" baseline="0" noProof="0" dirty="0" err="1">
                <a:ln>
                  <a:noFill/>
                </a:ln>
                <a:solidFill>
                  <a:srgbClr val="FF9900"/>
                </a:solidFill>
                <a:effectLst/>
                <a:uLnTx/>
                <a:uFillTx/>
                <a:latin typeface="微软雅黑" panose="020B0503020204020204" pitchFamily="34" charset="-122"/>
                <a:ea typeface="微软雅黑" panose="020B0503020204020204" pitchFamily="34" charset="-122"/>
                <a:cs typeface="+mj-cs"/>
              </a:rPr>
              <a:t>DrQA</a:t>
            </a:r>
            <a:endParaRPr kumimoji="0" lang="zh-CN" altLang="en-US" sz="2400" i="0" u="none" strike="noStrike" kern="1200" cap="none" spc="0" normalizeH="0" baseline="0" noProof="0" dirty="0">
              <a:ln>
                <a:noFill/>
              </a:ln>
              <a:solidFill>
                <a:srgbClr val="FF9900"/>
              </a:solidFill>
              <a:effectLst/>
              <a:uLnTx/>
              <a:uFillTx/>
              <a:latin typeface="微软雅黑" panose="020B0503020204020204" pitchFamily="34" charset="-122"/>
              <a:ea typeface="微软雅黑" panose="020B0503020204020204" pitchFamily="34" charset="-122"/>
              <a:cs typeface="+mj-cs"/>
            </a:endParaRPr>
          </a:p>
        </p:txBody>
      </p:sp>
      <p:sp>
        <p:nvSpPr>
          <p:cNvPr id="14" name="矩形 13">
            <a:extLst>
              <a:ext uri="{FF2B5EF4-FFF2-40B4-BE49-F238E27FC236}">
                <a16:creationId xmlns:a16="http://schemas.microsoft.com/office/drawing/2014/main" id="{2D0283BA-7523-48DA-B289-3AF97BFC3762}"/>
              </a:ext>
            </a:extLst>
          </p:cNvPr>
          <p:cNvSpPr/>
          <p:nvPr/>
        </p:nvSpPr>
        <p:spPr bwMode="auto">
          <a:xfrm>
            <a:off x="336884" y="702643"/>
            <a:ext cx="8489482" cy="115503"/>
          </a:xfrm>
          <a:prstGeom prst="rect">
            <a:avLst/>
          </a:prstGeom>
          <a:gradFill flip="none" rotWithShape="1">
            <a:gsLst>
              <a:gs pos="0">
                <a:srgbClr val="800080"/>
              </a:gs>
              <a:gs pos="74000">
                <a:schemeClr val="bg1"/>
              </a:gs>
              <a:gs pos="83000">
                <a:schemeClr val="bg1"/>
              </a:gs>
              <a:gs pos="100000">
                <a:schemeClr val="bg1"/>
              </a:gs>
            </a:gsLst>
            <a:lin ang="0" scaled="1"/>
            <a:tileRect/>
          </a:gradFill>
          <a:ln>
            <a:solidFill>
              <a:schemeClr val="bg1"/>
            </a:solid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90000"/>
              </a:lnSpc>
              <a:spcBef>
                <a:spcPct val="20000"/>
              </a:spcBef>
              <a:spcAft>
                <a:spcPct val="0"/>
              </a:spcAft>
              <a:buClrTx/>
              <a:buSzTx/>
              <a:buFontTx/>
              <a:buNone/>
              <a:tabLst/>
            </a:pPr>
            <a:endParaRPr kumimoji="0" lang="zh-CN" altLang="en-US" sz="1900" i="0" u="none" strike="noStrike" normalizeH="0" baseline="0">
              <a:latin typeface="Times New Roman" pitchFamily="18" charset="0"/>
              <a:ea typeface="宋体" pitchFamily="2" charset="-122"/>
            </a:endParaRPr>
          </a:p>
        </p:txBody>
      </p:sp>
      <p:sp>
        <p:nvSpPr>
          <p:cNvPr id="38" name="矩形 37">
            <a:extLst>
              <a:ext uri="{FF2B5EF4-FFF2-40B4-BE49-F238E27FC236}">
                <a16:creationId xmlns:a16="http://schemas.microsoft.com/office/drawing/2014/main" id="{1EBBDE82-1E30-499D-A0EE-918116A3C929}"/>
              </a:ext>
            </a:extLst>
          </p:cNvPr>
          <p:cNvSpPr/>
          <p:nvPr/>
        </p:nvSpPr>
        <p:spPr>
          <a:xfrm>
            <a:off x="336884" y="791406"/>
            <a:ext cx="8598532" cy="7040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DB743717-2529-4604-A42D-904B31A3667C}"/>
              </a:ext>
            </a:extLst>
          </p:cNvPr>
          <p:cNvSpPr/>
          <p:nvPr/>
        </p:nvSpPr>
        <p:spPr>
          <a:xfrm>
            <a:off x="336884" y="791406"/>
            <a:ext cx="8598532" cy="11913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r>
              <a:rPr lang="en-US" altLang="zh-CN" sz="2000" dirty="0">
                <a:solidFill>
                  <a:schemeClr val="tx1"/>
                </a:solidFill>
                <a:latin typeface="微软雅黑" panose="020B0503020204020204" pitchFamily="34" charset="-122"/>
                <a:ea typeface="微软雅黑" panose="020B0503020204020204" pitchFamily="34" charset="-122"/>
              </a:rPr>
              <a:t>Document Retriever: Following classical QA systems, the authors use an efficient (non-machine learning) document retrieval system to first narrow their search space and focus on reading only articles that are likely to be relevant.</a:t>
            </a:r>
          </a:p>
        </p:txBody>
      </p:sp>
      <p:pic>
        <p:nvPicPr>
          <p:cNvPr id="6" name="图片 5">
            <a:extLst>
              <a:ext uri="{FF2B5EF4-FFF2-40B4-BE49-F238E27FC236}">
                <a16:creationId xmlns:a16="http://schemas.microsoft.com/office/drawing/2014/main" id="{9ECE669E-AFBD-48A1-BF46-ECF7961688A3}"/>
              </a:ext>
            </a:extLst>
          </p:cNvPr>
          <p:cNvPicPr>
            <a:picLocks noChangeAspect="1"/>
          </p:cNvPicPr>
          <p:nvPr/>
        </p:nvPicPr>
        <p:blipFill>
          <a:blip r:embed="rId3"/>
          <a:stretch>
            <a:fillRect/>
          </a:stretch>
        </p:blipFill>
        <p:spPr>
          <a:xfrm>
            <a:off x="938683" y="1982804"/>
            <a:ext cx="3392685" cy="2682084"/>
          </a:xfrm>
          <a:prstGeom prst="rect">
            <a:avLst/>
          </a:prstGeom>
        </p:spPr>
      </p:pic>
      <p:pic>
        <p:nvPicPr>
          <p:cNvPr id="9" name="图片 8">
            <a:extLst>
              <a:ext uri="{FF2B5EF4-FFF2-40B4-BE49-F238E27FC236}">
                <a16:creationId xmlns:a16="http://schemas.microsoft.com/office/drawing/2014/main" id="{38101803-CFDA-4F5C-81B3-E717A488965C}"/>
              </a:ext>
            </a:extLst>
          </p:cNvPr>
          <p:cNvPicPr>
            <a:picLocks noChangeAspect="1"/>
          </p:cNvPicPr>
          <p:nvPr/>
        </p:nvPicPr>
        <p:blipFill>
          <a:blip r:embed="rId4"/>
          <a:stretch>
            <a:fillRect/>
          </a:stretch>
        </p:blipFill>
        <p:spPr>
          <a:xfrm>
            <a:off x="4572000" y="1982804"/>
            <a:ext cx="3392685" cy="479264"/>
          </a:xfrm>
          <a:prstGeom prst="rect">
            <a:avLst/>
          </a:prstGeom>
        </p:spPr>
      </p:pic>
      <p:pic>
        <p:nvPicPr>
          <p:cNvPr id="12" name="图片 11">
            <a:extLst>
              <a:ext uri="{FF2B5EF4-FFF2-40B4-BE49-F238E27FC236}">
                <a16:creationId xmlns:a16="http://schemas.microsoft.com/office/drawing/2014/main" id="{1B962EBF-5AD3-4DC8-B4BB-9CA825C1EDCE}"/>
              </a:ext>
            </a:extLst>
          </p:cNvPr>
          <p:cNvPicPr>
            <a:picLocks noChangeAspect="1"/>
          </p:cNvPicPr>
          <p:nvPr/>
        </p:nvPicPr>
        <p:blipFill>
          <a:blip r:embed="rId5"/>
          <a:stretch>
            <a:fillRect/>
          </a:stretch>
        </p:blipFill>
        <p:spPr>
          <a:xfrm>
            <a:off x="4572000" y="2395503"/>
            <a:ext cx="3392685" cy="433652"/>
          </a:xfrm>
          <a:prstGeom prst="rect">
            <a:avLst/>
          </a:prstGeom>
        </p:spPr>
      </p:pic>
    </p:spTree>
    <p:extLst>
      <p:ext uri="{BB962C8B-B14F-4D97-AF65-F5344CB8AC3E}">
        <p14:creationId xmlns:p14="http://schemas.microsoft.com/office/powerpoint/2010/main" val="164410086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10" descr="data:image/jpeg;base64,/9j/4AAQSkZJRgABAQAAAQABAAD/2wCEAAkGBhEGERQUBxIUFRUUFxYXGRUXFhwUGxwZFRcaGhgXHhoYHCYeFxojJRcUHy8sIyc1LC04Fh4xNTAqNSYrLCkBCQoKDgwOGg8PGjUlHyIvKTAyLzIvKSw1MDExLDAtKiwsNSkyNC8vKS0uKSw1LCosMSk1NTUtNTUpKiw0LTQvL//AABEIALEBHQMBIgACEQEDEQH/xAAcAAEAAwEBAQEBAAAAAAAAAAAABQYHBAMIAQL/xABIEAABAwIEAwUEBQgHCAMAAAABAAIDBBEFBhIhBzFBEyJRYYEUI3GRFTJCUqFicoKSscHR4TRTc6KywvAIFiVEZJOj4hczQ//EABoBAQACAwEAAAAAAAAAAAAAAAABBAMFBgL/xAAvEQEAAgECAwcBCAMAAAAAAAAAAQIDBBEFITESE1FhkbHwoRQiQXGBwdHhI0JS/9oADAMBAAIRAxEAPwDcUREBERAREQEREBERAREQEREBERAREQEREBERAREQEREBERAREQEREBERAREQEREBERAREQEREBERAREQEREBERAREQEREBERAREQEREBERAREQEREBERAREQEREBERAREQEREBERARQ+YMf+hdIYzU51zubAAW/io+mzy139JiI82nV+BsqWTXYMd+7vbaf1WaaXLevbrHJaEXNRYlFiIvSvDvEdR8QdwulW62i0b1neFeazWdpERF6QIiICIiAiIgIiICIiAiIgIiICIiAiIgIiICIiAiIgIi566vjw1hfWvaxo5ucbD4eZRMRMztDoRUes4s0sDrU0csg+9YMHoHG/zAVmwHH4cxxdpQk2vYtIsWkdD8wfVeK5K2naJWcujz4q9u9ZiEkiIvaqjsZpKeqaPpMtAB2cXabE+BUFNk5lSNWGTA/Gzh+s3l8lIZowOTFtDqUi7LjSTa97bg+OyqRZPgbwSHRu/A/ucFz3EL1rlnvcO9f+o6/PKW30lbTT/Hk5+BLBNgkg13Y8ciOo8jyIVzy/j4xdumWwkaNx0I+8P9bLmoauPNcJjqgBI0dOh6Pb+8eiqjXSYJP4Pjd8/wCRH7VXpedFauTHO+O3z1hltWNTE0vG14+ejTEXlTVAq2NfFycAR6r1XURMTG8NJMbTtIiIpQIiICIiAiIgIiICIiAiIgIiICIiAiIgIiICIojM+Y48tQmSfdx2Yzq53h5Acyf5KJmIjeXvHjtktFKxvMvPNGaossR6p+8919EYO58z4NHUrGscx+fMMmuvdf7rRs1o8Gjp+0rwxPE5cYldLWu1Od8gOgA6ALlWty5pvPk7fQcOppa7zzt4/tAtH4PPN6kdPdH176zhXvhzj1Pl+KpfiDwLmOzRu51g/ZrevP4KME7XiZeuKVm+ltWsbzO3vDVkWTYxxVqaokYW1sTehID3/j3R8j8VAuzpXuNzVS/MD8ALK3OppHRz+PgeotG9piPnk1nM2HVFZpdQONmg3aHFpv4jxUfg2I/TQdTYr3iQdLj9a4/zDn6G64eHec5sbe+HEyHODdbX2AJAIBBtsTuD81Z2ZdjjqO3aXXuTp2tcixPj1KpZNPa+SMuKeVp2tE9NmDJE6ffBmjnHOJhTcOmdg9S3V9l+h3wvpP8AH0Upnak7ORkjftgg/Fv8j+CnKnK8NVL2r9VybloOxI9LrqxXCWYuzTPcWNwRzBVavDssYMmKfHevzzhM6yk5aZPLaUdk2o7ansfsOI9DZ37yp5cWFYUzCGaILm5uSeZPp8Au1bfS0tjw1pfrENfntW+S1q9JERFYYRERAREQEREBERAREQEREBERAREQEREBERB51FQ2kY585DWtBcSegAuSsKzTmJ+ZZ3SSXDBtG37rf4nmf5BX3ivjXssLKeI7ynU78xh5ept+qVlSoanJvPZh1nBNJFad/brPT8v7EVoy3w+qcfAfJ7qI/bcNyPyW8yPM2HxWgYXw4ocOt2sZld4yHUP1RZv4LHTBe3Ne1PFNPgnszO8+EMXA1cl6GneBctdbx0lfQLRT4XYN7KLwHdj/AILra4PF2m4PVZvsvm1k8f58sf1/p83ovoaswmDEBasijff7zA79oVRxzhXT1YLsJJhf90kuYfn3m+nyXi2mtHTms4eOYbztkia/WPn6K/wqEcE0stVIxlmBjQ5waSXEE2BO9g0frLV2PEguwgg9RuvnvFMKlweQx17C1w+RHQg9Qv3DcXnwh2rD5XsP5J2PxbyPqEx5+7jszBrOF/a7d9S/Xbbw9X0Kiq+Rs4f7zxubUgNmjtqA5OB5PA6eBHT1VoV6totG8OUzYb4bzjvHOBFC5gzlRZWLBjVQyIyAlodc3DbXPdB8Qs9x/jJHBiVH9FVcL6J1xOA0gtO41FzhfSAWuAb1YedwvTE1xFW8L4i4bjTyzDapkjmsc8tAd9Vgu47tA2VTH+0DQT7UVLWyHwbEz90hP4INQRZvhvFarxieKOjwerbG+RjXzSBwDGOcA59hHbYEn63RSvE7N9XkunjnwqnbKwSDtnOJ7jLjoNxq5auTdtjcILmirWHcRKDEKEVpmayHZr9XNjyQOzcBc6rkfHny3UJmHi7hwpZzgtdD24jeYrsc4F4F2ixbbflvtug0BFmGROMlHUUMRzPVsbUjWH3aRezjpdZjbC7dPJXjL+bKPNIecEmbKI7BxaHC2q9vrAeBQS6KNzFmGDK9O+oxR2ljB6uPRjR1ceQ/hdVHJ/EGaq7AZnYI5K+SR1JExhLhC2xBkN7DY7G24F+qDQEVDwvPsk9bivthYKPDmtFww69QBL9796xZILAdWr8zxxBNFhcVRl6/bVjo2UwcwXJeb30O8gf1moL6i58PbJHFGK5wdIGND3AWBeANRA6Am6qXF3Nk2UMPMmFu0zPkjjY7SHWJu52zgQe6xw5dUF1RV2pzfS5YZCzM1VGyZ0TS7V3S4gWc6zRYAuDlHYhxawqnikdTVkL3tY4taCbucGkhvLqbBBc0WMYPxSlq8JBlxKlbiDnuPvmhoaxrrBlmM0gkNvcj7fTmLfw94kx5rjjZiMlO2rdr9zE8vuGX73Kzb2JtqO1jfewC8IiICIiDE+Ilca2vl32j0xj9EXP4ucpvhzktuIAVOJtuwH3bDycQd3nxAOwHWxVWze0srqnVz7V5+ZuPwIW4YVTNo4ImQ/VaxgHo0Kjip28kzP4Or1+onT6PHjx8u1Ec/LaN/Xd0uIYLu2AXz5xK43zYjI+DKrzFC0lpnbs+S3MtPNjPAjc87jktJ41407BcJm9nNnTFkN/KQnX82tePVYdw24Yy8QXvPadlBEQHSadRLjuGNFxc23O+1xzvZXnKqbNO6pcXTuLnHm5x1E/EncqdylnusyZIH4XK7RfvQuJMbh1BbyB8xuFbc4cMqTh8JDjU00olid7KY2hvvmkXbJz7o1MItzGrkQL5ioH2flnH480UsNTR/Vlbex5gg2c0+bSHD0Ums44BxPjwhhm5OlmLPzdQH+IPWjqUKtxEwJuLUj3ge8hBe09bDd7fgQD6gLF1vGca5uH0VQ6TrG5g83PGkD8Vg61+qiO1DsOBWtOC0T0ieX7rpwoY51a4t5CF1/VzLf68lrqpPC7Ajh1O6acWdPYj+zb9X53J+FldjtzVnBXs0jdo+LZYyam3Z/Dl6Mx4vYvTVdG92E1NEamFw7ruxlkLQ6z42h9y03INhv3SOq4MfznhWEYfHJHS0D62VjQIGNhkDJCBqLyy4DGk+O+w8SPGfEMmyOcZeyLiSSdFQbknc3tuqzkvFsvVjJnZrip4j2rhFG2ObaKwIJLL3O9t9+75rO1ixRTQ5cwGrfNU0c9YYXNcYBDqjbUObGI9UQu4Av58ug2AWgcM8K+h8Ko4yLHsmvI85byH8XrMM9YdhlRR0cWSI2tGJVTGa2h41NhcWHaTewe8dOnkvHiPkc5LiphhWIVz5aiZsLGPm2023IDQDsSweqIb2qbhvEbD8z1dRh8oIe0uj0yt0tlAFpGgO3uO8LOAJG462/jLXC9mXKhk4rq2YsDu5LLqYS5pbcgDe1yR6JnDhfR5tqoJ5nOimYQ5xjOl0jGWsCebXNOmzhuBt90gKLxkwqjybQUtFhTOyjmqDI8i7nFsbbOcSd3H3jbX+7Zdjc+ZUaLCii2/6Fh/yrl4kY6YcwUnZwS1LaKIPMUQL36n6iDyOwvCd1Kx8chLI6KLCasyMF3RhoL2jbctDbgbjmOoQcU2f8rNaeyoYSQDYewsFzbYfVUx/s/YZ7LhjpngA1E73bC3dZZgHwu1/wA1Xc+8V319BPC7DKqn7ZvZiWVmlo1HcXLRuQHBaTlCGPKOE03t7hGyGnY6RztgC4a33/ScUFExulkrnyYnxH7lJSvcKWhH/wCjg4ta5wP1tVr78+ZswWPljmPVU2L02IUGGVk8MdI0RtEbm96YOJJIa4AgPtYeC5cLxwcZcbY2oafYqRr5WRHk8tIaHvHUuLht0DbdTe55kwfMVVUyOwCupYqckdnG9mpwAaAbkwu3J1Hn1QZNUYvXYTh9ZT1+H1McmI1Oozva5jbvc1wiAc3cnS/r9ryU+MKfxIxAU2B1RghwiGOOKZrdd5GkMc9tnNtcs2N+UYPVXHDsr5gq3lmZMRgdTvZI14hYGyd+NzWlruxbYgkHn0VLwWqi4aRY6KInVEaaniJ+s6RzJG6vjfXJYfd8kSk+F9PX4pU1FRW4nUy0tFM+PSS5wn0tdc21nSBdjrb3uoHP/EkZunoGex1LGQzds+Jze/IAW2DR8GyD1WvcNctf7qYbBDKLSae0k8e0k7zgfzdm/oqp4d/x/Nc7zu2hpgxp8HOABH/ll+SIcuaM6jGTh/sOFQTVFZ2obHWRtL2sifZu5+qCe0dubbX6qs8Qo67C6J/0rg+G0zZHNjEsIjMgcTqs3SSbkMcPhddHESpgxrH3sxWKrlhpoGM00jdcmtw135jSPeEH4BVXMlJh756WLC6bFWhz7zMnbeR0YI/+plzd1hJufAediV1iwrEst0YNZgWFuZTw3fLJ2bnkRsu57u9cuNiT5q+cMGQ4xRxVvsVLTyydpbsYmsIYHlvO199N+axbN0OGUlK/6NpsXjlcWtY6qGmK5N3A7m5LQ6wX0RlTC/oSipoLWMUMbT+cGjUfU3PqiEsiIgIiIMm4qYGaSoFRGO5MAHHwe0Wt6gD5FXDIGZW43TNZIfewtDXDqQNmvHiDtfz9FP4nhseLxOirW6mOFiP2EHoRzCyXGso1mTpe2w4vcxpu2VnNo8HgcvP7J/BVLROO/bjpLoMGTHrtPGnyTtevSfFdeK2WX5qwyaKjF5W6ZWN8XRm5aPMguA8yFj3CTinDkOOanxmOTQ55kDmAFwdpDXNc1xG3dHw39NJwTi0LBuNRm/8AWR7g+ZYTt6E/BcmYcq5fz28yvmbDM7dz2O7Fzj4ubINLj52v5rPXLS3SWtzaDUYZ2tSfzjn7Mn4p8RzxAnZ7OwxwQhwja62ol9tT3W2BOlosCbW57qDyflCozpUNgw1vgXvI7rG9XO/cOZ5LYqPglgkDg6prnSAfZ7aJgPxLRf5FXrDsUwfJ8XZYZJBGwb6YzrJPiS27nHzK9TaI6yr1w5Lcq1n0lOYHg8eX6eKnohZkTAweJtzJ8ybk/ErpqallGwvqXBrWi5cTYAfFUbFeLUMIIwuJ0h+8/uN+W7j8gqbU1+IZ6ksA+Sx2YwaY2+Z6D4uN1htnrHKvOWywcJy3+9l+5Xz+e7pzznE5leGUtxBGe7fYudy1kdOth5nx298i5GdjjhNiDSIAbgHbtCOg/I8T6DrawZZ4WspSJMcIkdzETfqD8483/Dl8Vf2tDAAwWA2AGyx0wzae1kW9TxLHgx9xpPX+PPz9BrQwWbsB0XhiFdHhkT5a5wZHG0uc48g0DcroULm7K0OcKYwYiZAwlrvdv0Elm4B6OHkR4HmARcc4y6PG3YthuKV09JSxUul7KQdgxsl3e6D9QFrXcP0iQDZq4sErxkePBo8TpaZ1NVxl0kz4muk1zOJF3EbNYJIT5i/guvFaPG87U8WHHDGUVOHRhz9fdayM90AF24Fgdrk2Cu3EbDqmOihiyxTNkla9kUbyAXQAtLO1bcd0gbavs3v0QV3C4mZxzCXUTWikwlhY0NADDM8uBsBtzL+X9SPFeudD9O5jwumG7adrqh3kblwv/wBmP9YK5ZDydHkijZBCdT/ryyffkPM/AWAHkB1uqvlTCp63MOI1dbFIyNjGwROewtDh3WlzCRZw90Tt99BpPJY/l+U8ScwSVcbj7Lh40REGwc/cA7cw463/AAawHmrlxUraylw6VuX4ZJZZfdkxjUWMcDrfYbk2uBblqv0XhlfLr+HeDubRR9pUNifM9o5vmLblotztZrR46R4oK/wz/wCOY1i9Y7cNeKdh/JDrfshZ81xcRJ38Psap8Uia50E7RDOG89hYjpuWhjm35mIqHyDkvMIp3R0sgoIZnmR8jx75xcANhu9ttPUt5ndaVgvDKnoKKakxR76r2h+uWWX65dpaAQdy3TpBG5IJO6CrPxrGOKjbYDGKGid/zElnSvHIlgHL9G35/RXWTI0Vbh0dBisss0bOzBe4gPcI3h4BI5DYN8bdb7rO4OH+O8PZbZLnbPTPcPdyEAC55vY6wHS7oyCbchyWrV1RPQUcj5QJJ2QvdaJps6RrCbMaSXbnYDcoM94UMjkq8XrGhrImyiCOwDWtipwdhbYANEXyVcypkiDPFNWYnj8tSxrp6iRojkDB2be8T3mnrqH6KkMEyVib8EpqTDAIDVyyuq3SAteyNxsO6bE3awAjmbtGwJK0WqyPBNhhw6Evji7MRhzTZ2xB1G31iSLkcjc+KDLODecRhkMVLQxvnnqKgyTO30wQDS0ue49bNJHTvbnoePAYaTOWZ5jHNqp+09oa37MskDQBYciATI4HqAfFWLFMk1JkGEZWhNLRaWPqaw958wde7S7qbhw0/wCFux9M/cNJMGbRVGQ4yJqNzY9Ld3Oa51w8/eOpztV+YkdewCJa24ho73JYzwzrKl8OKYjg1P7RNU1dmRlwju0OLj3nHYAS/wB0BaPm2qnpcMqHNYXT+zuGiIOk949unu2GogOd4cgo/hLgjsBwmmjqGFj3B0j2uFiDI4uAIO4IGkb+CIUTCsx4hhdfUCgwaEVk4bJM01zXPLbmx0ueQ0b8hyFullIz1uM1VVHVzZfjM8TSxkhq23a06rgDXb7bunVWfNHC+mzFVQ1cL3088bw58kPddI1vIE9Hchq52uDfa0BLxPxiVpbT4BUNeQQ1znOLQTyJBiG3XmPigqOG4/i2d56l1Rhza2KOUAU75mtjgkZcd0kjWbXF/M+K23LlXU11Ox+NwCCZ2rVEHB+mziG94bG4APqq9wnyhLk+g0Ylbt5ZHSyC4dYuAAbcbEgNF/MnmrogIiICIiAiIggcUyPRYuSZ4Q1x+0z3Z+J07H1Cr1Vwhhf/AEWokb5Oa1/7NKv6LHbFS3WF3Fr9Rijat59/dmn/AMOm/wDShb+y/wDddNPwgjb/AEipefzWBv7S5aEi89xj8GaeLauf9/pH8Kxh/Digod3RGQjrI4u/uizfwVjhgbTANgaGtHINAAHoF6IslaxXpCllz5MvPJaZ/MREXphEREBERAREQEREBERAREQEREBERAREQF+WX6iAiIgIiICIiAiIgIiICIiAiIgIiICIiAiIgIiICIiAiIgIiICIiAiIgIiICIiAiIgIiICIiAiIgIiICIiAiIgIiICIiAiIgIiICIiAiIgIiICIiAiIgIiICIiAiIgIiICIiAiIgIiICIiAiIgIiICIiAiIgIiICIiAiIgIiICIiAiIgIiICIiAiIgIiIP/2Q=="/>
          <p:cNvSpPr>
            <a:spLocks noChangeAspect="1" noChangeArrowheads="1"/>
          </p:cNvSpPr>
          <p:nvPr/>
        </p:nvSpPr>
        <p:spPr bwMode="auto">
          <a:xfrm>
            <a:off x="1259681" y="-108347"/>
            <a:ext cx="228600" cy="2286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sz="1425"/>
          </a:p>
        </p:txBody>
      </p:sp>
      <p:sp>
        <p:nvSpPr>
          <p:cNvPr id="4" name="AutoShape 19" descr="data:image/jpeg;base64,/9j/4AAQSkZJRgABAQAAAQABAAD/2wCEAAkGBggGERQIBwgWFRAVGRUXFRgXGBYcHBsXHxocFxgZFxsYJzIgFxojGhgUHy8hJCgpLywsFh80NTIuNSYtLCsBCQoKDQwNGQ8OFysaHiQvNTU1KjUxNjYtNDU2NTUwKi8sNC01LDApMCkpMjIsLCkpLjQ0KSwsLCkpLCkpKSkpKf/AABEIAMIBAwMBIgACEQEDEQH/xAAcAAEAAgMBAQEAAAAAAAAAAAAABgcEBQgDAQL/xABKEAACAQMCAwQEBg0LBQEAAAAAAQIDBBEFBgcSIRMxQWEIIlFxMjRCkbGyFBUWNlJyc3SBksHR0iMzNVNUYnWhorPDGENWgpMl/8QAGQEBAQEBAQEAAAAAAAAAAAAAAAUEAgYB/8QAHhEBAAIBBQEBAAAAAAAAAAAAAAECAwQRFCFRUhX/2gAMAwEAAhEDEQA/ALxAAAAAAAAAAAAAAAAAAAAAAAAAAAAAAAAAAAAAAAAAAAAAAAAAAAAAAAAAAAAAAAAAAAAAAAAAAAAAAAAAAAAAAAAAAAAAAAAAAAAAAAAAAAAAAAAAAAAAAAAAAAAAAAAAAAAAAAAAAAAAAAAAAAAAAAAAAAAAAAAAAAAAAAAAAAAAAAAAAAAAAAAPO4r07aMq1WWIxTk37EllnozA134tX/J1Pqs6rG8xD5adomWB93Ghf27/AEz/AHD7uNC/t3+mf7iqEfS3+bi9lI52TyFuWW69J1Ccba1u+acu5cs14Z8V7EzblTbM+PUffL6ki2UTdXgrhvFa+N+myzlrvL6ADI0gI7vzd8Nj2j1apaOqlOEOVSUfhZ65afsMLh1xBp8QaVW6pWDoqnNQw5qWcrOeiWAJeAAABV9txwoXGorbi0WSk6/2Pz9qsZ5+Tm5eXu8cZAtAES4ib+hw/o0r2rYusqk+TCko49Vyzlp57jK2FvGG+bT7a07R0lzyhyuSl8HHXKS9vsAkYAAA+MrDQeN9DXL+GgR0WUHOpKnzuqmljm645f7vtAtAAAAAAAAAAAAAAAAAHxvHUqyfpE7YptwlY3WU2vgUv4wLUMDXvi1f8nU+qyuf+oza/wDYbr9Sl/GFx029uL/8i0s7hVLj+Rg5RpqKlP1IuTU20svrhM6pO1oc27rKPoEg+4q/X/ep/PL9w+4q/wD66n88v3HpOVh+oQuNl+Xlsz49R98vqSLZRX22trXlhdUrmrUg4xcs4cs/Ba8UWESNdkrkyRNZ36U9HS1KTFo27fJPl6sq/cfH/QtGqu10+1ncuLxKcXGMM/3W8uXvxjzN7xh1ero+kXNW3lic1GkmvBTkoy/083zlU8Bdl6buSrX1HVreNSNDkjCElmPNLmfNJeOFHon7fIwNjYcQ+KWjb70mdvaqVK4jUpN0p4y1l5cGukkvHua9huPRt+KXX5aH1DC48bE0nTbaGuaXZwpTVSNOoqcVGMoyTw3FdE00lnzPX0fbtWOn311JZUJ8/wCrS5v2ATTe/FjQ9kS+xLhyq3GM9lTxmKfVOcn0hn2dX5EZ0r0jdFupqlqOmVaMX8tOM0vOSWHj3ZKg21faVq2pLUN6XL7CUp1KrxOXNLq1FqGXhyx+hYJxxL1jhvrlm/uecIXlPl7Ps6FSnzLKUoyfKk1yttZ8UBflle2+o043dnWU6c0pRlF5TT7mmcu6Z98sf8Q/5mWT6OetVbq1uNLqzyqM4yh5RmnlLy5ot/8AsyttM++WP+If8zAuzi3qW29Mt6NTdWlTuKTqNQjB4xLkfV+svDKM7hbfaHqNj222tPlQt+0muSTy+bpzPOX39PEh/pIfErb8u/8AbkZnBK7+wNCqXfLns53E8e3lipfsA3u9uLOhbJl9iXEpVbjGXTp4zHPdzyfSOfZ1fkRSy9JDSas1C90arCD75RlCePfHoVrw50aHEDV4rW5OcZOpXrdX62OuG/BOTivcXbvHg9oO4rf7G0yzpW1eLjyVIU0umfWjJRxzprPf3PAEx0jWLLXqMNQ0y4VSjNZjJf5p+xp9Gn3FQ7W3Bw/udUp22mbZq07x1ZqNRy6KfrZljnfTo/DxJ7w62FPYFGdl9tJV4zkppOCioyxiXKsvv9XPX5JQ3D374aP5xV+iYHTup6naaPSlfahcRp0oLMpSfRL9r8MeJVepekdo1vN09P0qrVivlOUYZ9yeXj34NH6Ru4K7q2+hQnimodtNfhSbcI59yjL9YlHC/hXoFKwo3+q6dCvXrwjUbqLmUYyWYxin0XqtZfflsDa7N4yaBu+orFc1C4l8GFTGJP2Qkujfk8Mk+6Nw0Nq2tXV7ulKUKSTajjLzJR6Z6d8kc8cZNl2uyLylW0dOFKtFzjFN+pOLxLlfel1i17M+4sncmuVdx7UlqVw/5SdGnzv2yjVjCT/S4t/pAkuwuJWn8QHWjp9pUh2PI5dpy9ebOMcrf4LPffe/7LYNOnc39tUmqknFdny5TSz15mis/Ro+Ffe6h9NQ2XpJfFbT8rP6gFi7N3bbb0tlqtlQnCDlKOJ4zmLw/gtoh25+PegaDVlZWVvO5nB4lKDjGGV3pSfwseSx5nnwcoV7nQJ0LSWKkndRg/ZJpqL+dopXaWuU9kXkq2r6FCu4qVOVKqsOEsrLXMmlJYa6rxYFv6X6Rui3U1T1DS6tKL+WnGaXm0sPHuyWtZ3lDUKcbq0qqdOaUoyTynF9U0UTf7i4Yb/lSep29WxqRfWUIQjGSfyZygn0z4tIuXaekabodrSs9Equdsk3Tk58+VJ82VLxWW+4DcAAD8z7mcR3Xw5/jS+k7dn3M4iuvhz/ABpfSB5G62X/AEhZ/nFD66NKbrZf9IWf5xQ+ugOqWAwB72P85H9P0M3JprH+cj+n6GbkCHcW9Fra7pNzbW0W6kVGpFLvfJJSaXnyqRUHAzfWnbUrV7HWK/Z0q6g4zfwYzjzLEn4JqXf3dPM6PwVtubgRt7X6sr21qzt5yeZKnyuDfi1F/Bb8njyAifHLiLpGt28ND0W6jWbmqlScHmKUU1GKfdJtvPTux5mZ6Ptor/T761k8Kc+T9aly/tJLacDNtWlrU01SqOdXl56zce0xGSlywysQTaWcLr7SQbH2Fp+wqdS20yvUlGpJTfaOLeUsdOVLoBzZtajpm3tTVnvGyUqEJTpVoyT9V9ynhdWk8P3Ms3d91ws23RjcWGkW11Vk1y06dSXwfGUpJvlwvb3tk53nwq0De0vsm9pyp3GMdrTaTaXcpppqWPdnzIvYejloNvNVLvUq9SK+T6kc+TaWfmwBuuElzoOqUauo7f267SLlGEm3lTcevqvPVRz7F3lLaZ98sf8AEP8AmZ0/p2m2uk0oWWn0I06UFiMYrCSITQ4LaHb3y3BG8r9sq3b45ocvPzc+McueXPmBoPSQ+JW35d/7cjM4IWiv9DnaN47SdxDP40VH9pL977EsN+UqdnqVepGNOfOuzcU84cevMn0wzI2dtGz2TbfavT6s5U+aU8zaby8Z7kljoBzZsXWXw51ZVNYpOKpyqUayw8pP1XJLxw+WXmu4uPfPGjRtKtHPbmpU613Pl7NJOSispylPux0ysd+Wjd704V6BvaX2Te05U6+MdrTaUmvBSTTUseaz5kWsfRy0GhNTvNSr1Ir5PqRz5NpZ+bAG74Sb21zfFGreaxaU4U4SjCnKCkuaWMz6SbWFmPd4spfh798NH84q/RM6d03TLTR6ULHTreNOlBYjGPcl+33+JCdG4LaHol5HXbe8rurCcqiUpQ5cvOU0o5x6z8QIN6R2366q2+u04ZpuHYzfskm5wz71KX6pIuGHFrQXYUdP1m/jQr28FTfPlKUY9Iyi+5+qkmu/KLO1DTrXVqcrK/t41KU1iUZLKa8/pKx1L0ddv3M3Usb+tRi/k+rNL3OXX52wK34u70t9+3tKjosZTpUl2dN4eak5S6uMe/D9VL248y0tf21X0Ta09Ikv5SnQjKaX4SmqtT5vW+Y22zuEW3tmzV5b05Vbhd1Sq03H8SKWIvz7/MmlSlCtF0qsE4tNNNZTT6NNeKwBzpwF3Xpm3Li4t9Wu40o1oQ5JTeI80XLo34NqXTPsMnjzvfStxOhpuj3Sqqk5zqTj1jlpRUYv5TxlvHkS/VPR32/e1XXs72tRg3l01yyS8ouXVL35NpU4HbYlaLSaXaRXPGpKqnF1JtJpKUmsKPrP1UkgNdwcv56XoEr2lbSqunK4nyRxmWHlpZ8cEetOIOyuJFy7XdWgUqCcfUrzn6zkn8GVSKjyrHdl46eZbG0Np2mzLZaVp9WcqalKWZtN5k8vuSRFtz8Ddt7iqSvKLnb1JPMuyceVt975JLCfuwBVPE/aGzdvU4V9ta32lWUsOkqkKiUMPMuaPWOHhdc5yWX6PTvHpkvsnPZ9tPss/g4jzY8ufm/Tkx9N9HXb9rJVL2/rVUvk+rBP38qzj3NFoWNhb6ZTjaWVFQpQSjGMVhJLwQGQAAPklnoUbV9GurUk5/dEurb/AJl/xF5gCiv+mir/AORr/wCL/jM3RfR5q6RcUdQ+36l2VSFTHZNZ5ZKWM83TuLoAGu+1T/rf8h9qn/W/5GxAGFQ090ZKfad3kZo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1373981" y="5953"/>
            <a:ext cx="228600" cy="2286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sz="1425"/>
          </a:p>
        </p:txBody>
      </p:sp>
      <p:sp>
        <p:nvSpPr>
          <p:cNvPr id="28" name="标题 2">
            <a:extLst>
              <a:ext uri="{FF2B5EF4-FFF2-40B4-BE49-F238E27FC236}">
                <a16:creationId xmlns:a16="http://schemas.microsoft.com/office/drawing/2014/main" id="{5A918CD4-CDFC-4203-A437-F8C6F2697EE1}"/>
              </a:ext>
            </a:extLst>
          </p:cNvPr>
          <p:cNvSpPr txBox="1">
            <a:spLocks/>
          </p:cNvSpPr>
          <p:nvPr/>
        </p:nvSpPr>
        <p:spPr>
          <a:xfrm>
            <a:off x="221404" y="290144"/>
            <a:ext cx="3949440" cy="36952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200" b="1" kern="1200">
                <a:solidFill>
                  <a:schemeClr val="bg1"/>
                </a:solidFill>
                <a:latin typeface="微软雅黑" panose="020B0503020204020204" pitchFamily="34" charset="-122"/>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i="0" u="none" strike="noStrike" kern="1200" cap="none" spc="0" normalizeH="0" baseline="0" noProof="0" dirty="0">
                <a:ln>
                  <a:noFill/>
                </a:ln>
                <a:solidFill>
                  <a:srgbClr val="FF9900"/>
                </a:solidFill>
                <a:effectLst/>
                <a:uLnTx/>
                <a:uFillTx/>
                <a:latin typeface="微软雅黑" panose="020B0503020204020204" pitchFamily="34" charset="-122"/>
                <a:ea typeface="微软雅黑" panose="020B0503020204020204" pitchFamily="34" charset="-122"/>
                <a:cs typeface="+mj-cs"/>
              </a:rPr>
              <a:t>3. Our System: </a:t>
            </a:r>
            <a:r>
              <a:rPr kumimoji="0" lang="en-US" altLang="zh-CN" sz="2400" i="0" u="none" strike="noStrike" kern="1200" cap="none" spc="0" normalizeH="0" baseline="0" noProof="0" dirty="0" err="1">
                <a:ln>
                  <a:noFill/>
                </a:ln>
                <a:solidFill>
                  <a:srgbClr val="FF9900"/>
                </a:solidFill>
                <a:effectLst/>
                <a:uLnTx/>
                <a:uFillTx/>
                <a:latin typeface="微软雅黑" panose="020B0503020204020204" pitchFamily="34" charset="-122"/>
                <a:ea typeface="微软雅黑" panose="020B0503020204020204" pitchFamily="34" charset="-122"/>
                <a:cs typeface="+mj-cs"/>
              </a:rPr>
              <a:t>DrQA</a:t>
            </a:r>
            <a:endParaRPr kumimoji="0" lang="zh-CN" altLang="en-US" sz="2400" i="0" u="none" strike="noStrike" kern="1200" cap="none" spc="0" normalizeH="0" baseline="0" noProof="0" dirty="0">
              <a:ln>
                <a:noFill/>
              </a:ln>
              <a:solidFill>
                <a:srgbClr val="FF9900"/>
              </a:solidFill>
              <a:effectLst/>
              <a:uLnTx/>
              <a:uFillTx/>
              <a:latin typeface="微软雅黑" panose="020B0503020204020204" pitchFamily="34" charset="-122"/>
              <a:ea typeface="微软雅黑" panose="020B0503020204020204" pitchFamily="34" charset="-122"/>
              <a:cs typeface="+mj-cs"/>
            </a:endParaRPr>
          </a:p>
        </p:txBody>
      </p:sp>
      <p:sp>
        <p:nvSpPr>
          <p:cNvPr id="14" name="矩形 13">
            <a:extLst>
              <a:ext uri="{FF2B5EF4-FFF2-40B4-BE49-F238E27FC236}">
                <a16:creationId xmlns:a16="http://schemas.microsoft.com/office/drawing/2014/main" id="{2D0283BA-7523-48DA-B289-3AF97BFC3762}"/>
              </a:ext>
            </a:extLst>
          </p:cNvPr>
          <p:cNvSpPr/>
          <p:nvPr/>
        </p:nvSpPr>
        <p:spPr bwMode="auto">
          <a:xfrm>
            <a:off x="336884" y="702643"/>
            <a:ext cx="8489482" cy="115503"/>
          </a:xfrm>
          <a:prstGeom prst="rect">
            <a:avLst/>
          </a:prstGeom>
          <a:gradFill flip="none" rotWithShape="1">
            <a:gsLst>
              <a:gs pos="0">
                <a:srgbClr val="800080"/>
              </a:gs>
              <a:gs pos="74000">
                <a:schemeClr val="bg1"/>
              </a:gs>
              <a:gs pos="83000">
                <a:schemeClr val="bg1"/>
              </a:gs>
              <a:gs pos="100000">
                <a:schemeClr val="bg1"/>
              </a:gs>
            </a:gsLst>
            <a:lin ang="0" scaled="1"/>
            <a:tileRect/>
          </a:gradFill>
          <a:ln>
            <a:solidFill>
              <a:schemeClr val="bg1"/>
            </a:solid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90000"/>
              </a:lnSpc>
              <a:spcBef>
                <a:spcPct val="20000"/>
              </a:spcBef>
              <a:spcAft>
                <a:spcPct val="0"/>
              </a:spcAft>
              <a:buClrTx/>
              <a:buSzTx/>
              <a:buFontTx/>
              <a:buNone/>
              <a:tabLst/>
            </a:pPr>
            <a:endParaRPr kumimoji="0" lang="zh-CN" altLang="en-US" sz="1900" i="0" u="none" strike="noStrike" normalizeH="0" baseline="0">
              <a:latin typeface="Times New Roman" pitchFamily="18" charset="0"/>
              <a:ea typeface="宋体" pitchFamily="2" charset="-122"/>
            </a:endParaRPr>
          </a:p>
        </p:txBody>
      </p:sp>
      <p:sp>
        <p:nvSpPr>
          <p:cNvPr id="38" name="矩形 37">
            <a:extLst>
              <a:ext uri="{FF2B5EF4-FFF2-40B4-BE49-F238E27FC236}">
                <a16:creationId xmlns:a16="http://schemas.microsoft.com/office/drawing/2014/main" id="{1EBBDE82-1E30-499D-A0EE-918116A3C929}"/>
              </a:ext>
            </a:extLst>
          </p:cNvPr>
          <p:cNvSpPr/>
          <p:nvPr/>
        </p:nvSpPr>
        <p:spPr>
          <a:xfrm>
            <a:off x="336884" y="791406"/>
            <a:ext cx="8598532" cy="7040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DB743717-2529-4604-A42D-904B31A3667C}"/>
              </a:ext>
            </a:extLst>
          </p:cNvPr>
          <p:cNvSpPr/>
          <p:nvPr/>
        </p:nvSpPr>
        <p:spPr>
          <a:xfrm>
            <a:off x="336884" y="791406"/>
            <a:ext cx="8598532" cy="10037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r>
              <a:rPr lang="en-US" altLang="zh-CN" sz="2000" dirty="0">
                <a:solidFill>
                  <a:schemeClr val="tx1"/>
                </a:solidFill>
                <a:latin typeface="微软雅黑" panose="020B0503020204020204" pitchFamily="34" charset="-122"/>
                <a:ea typeface="微软雅黑" panose="020B0503020204020204" pitchFamily="34" charset="-122"/>
              </a:rPr>
              <a:t>Document Reader: The authors develop an RNN model that apply to each paragraph in turn and finally aggregate the predicted answers.</a:t>
            </a:r>
          </a:p>
          <a:p>
            <a:pPr>
              <a:spcBef>
                <a:spcPts val="600"/>
              </a:spcBef>
            </a:pPr>
            <a:r>
              <a:rPr lang="en-US" altLang="zh-CN" sz="2000" dirty="0">
                <a:solidFill>
                  <a:schemeClr val="tx1"/>
                </a:solidFill>
                <a:latin typeface="微软雅黑" panose="020B0503020204020204" pitchFamily="34" charset="-122"/>
                <a:ea typeface="微软雅黑" panose="020B0503020204020204" pitchFamily="34" charset="-122"/>
              </a:rPr>
              <a:t>Including Paragraph encoding</a:t>
            </a:r>
            <a:r>
              <a:rPr lang="zh-CN" altLang="en-US" sz="2000" dirty="0">
                <a:solidFill>
                  <a:schemeClr val="tx1"/>
                </a:solidFill>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Question encoding and Prediction.</a:t>
            </a:r>
          </a:p>
        </p:txBody>
      </p:sp>
      <p:grpSp>
        <p:nvGrpSpPr>
          <p:cNvPr id="8" name="组合 7">
            <a:extLst>
              <a:ext uri="{FF2B5EF4-FFF2-40B4-BE49-F238E27FC236}">
                <a16:creationId xmlns:a16="http://schemas.microsoft.com/office/drawing/2014/main" id="{736AE242-8734-45D2-A02E-DB74BC8C7C01}"/>
              </a:ext>
            </a:extLst>
          </p:cNvPr>
          <p:cNvGrpSpPr/>
          <p:nvPr/>
        </p:nvGrpSpPr>
        <p:grpSpPr>
          <a:xfrm>
            <a:off x="1095212" y="1796957"/>
            <a:ext cx="7314041" cy="3102864"/>
            <a:chOff x="1095212" y="1796957"/>
            <a:chExt cx="7314041" cy="3102864"/>
          </a:xfrm>
        </p:grpSpPr>
        <p:pic>
          <p:nvPicPr>
            <p:cNvPr id="5" name="图片 4">
              <a:extLst>
                <a:ext uri="{FF2B5EF4-FFF2-40B4-BE49-F238E27FC236}">
                  <a16:creationId xmlns:a16="http://schemas.microsoft.com/office/drawing/2014/main" id="{E8CD8D0F-AB7C-4FDA-8596-5BF6F26B7C20}"/>
                </a:ext>
              </a:extLst>
            </p:cNvPr>
            <p:cNvPicPr>
              <a:picLocks noChangeAspect="1"/>
            </p:cNvPicPr>
            <p:nvPr/>
          </p:nvPicPr>
          <p:blipFill>
            <a:blip r:embed="rId3"/>
            <a:stretch>
              <a:fillRect/>
            </a:stretch>
          </p:blipFill>
          <p:spPr>
            <a:xfrm>
              <a:off x="1095212" y="1796957"/>
              <a:ext cx="3486413" cy="3102864"/>
            </a:xfrm>
            <a:prstGeom prst="rect">
              <a:avLst/>
            </a:prstGeom>
          </p:spPr>
        </p:pic>
        <p:pic>
          <p:nvPicPr>
            <p:cNvPr id="7" name="图片 6">
              <a:extLst>
                <a:ext uri="{FF2B5EF4-FFF2-40B4-BE49-F238E27FC236}">
                  <a16:creationId xmlns:a16="http://schemas.microsoft.com/office/drawing/2014/main" id="{65B8BB6A-ADC1-4093-93DB-E42824D9C034}"/>
                </a:ext>
              </a:extLst>
            </p:cNvPr>
            <p:cNvPicPr>
              <a:picLocks noChangeAspect="1"/>
            </p:cNvPicPr>
            <p:nvPr/>
          </p:nvPicPr>
          <p:blipFill>
            <a:blip r:embed="rId4"/>
            <a:stretch>
              <a:fillRect/>
            </a:stretch>
          </p:blipFill>
          <p:spPr>
            <a:xfrm>
              <a:off x="4636150" y="2079609"/>
              <a:ext cx="3773103" cy="2215176"/>
            </a:xfrm>
            <a:prstGeom prst="rect">
              <a:avLst/>
            </a:prstGeom>
          </p:spPr>
        </p:pic>
      </p:grpSp>
      <p:grpSp>
        <p:nvGrpSpPr>
          <p:cNvPr id="18" name="组合 17">
            <a:extLst>
              <a:ext uri="{FF2B5EF4-FFF2-40B4-BE49-F238E27FC236}">
                <a16:creationId xmlns:a16="http://schemas.microsoft.com/office/drawing/2014/main" id="{798652AC-6F59-4948-8AC0-F2F21D262010}"/>
              </a:ext>
            </a:extLst>
          </p:cNvPr>
          <p:cNvGrpSpPr/>
          <p:nvPr/>
        </p:nvGrpSpPr>
        <p:grpSpPr>
          <a:xfrm>
            <a:off x="789121" y="1801132"/>
            <a:ext cx="7565758" cy="1879508"/>
            <a:chOff x="789121" y="1801132"/>
            <a:chExt cx="7565758" cy="1879508"/>
          </a:xfrm>
        </p:grpSpPr>
        <p:pic>
          <p:nvPicPr>
            <p:cNvPr id="11" name="图片 10">
              <a:extLst>
                <a:ext uri="{FF2B5EF4-FFF2-40B4-BE49-F238E27FC236}">
                  <a16:creationId xmlns:a16="http://schemas.microsoft.com/office/drawing/2014/main" id="{C2423136-BA11-4F39-901B-4DD999341E04}"/>
                </a:ext>
              </a:extLst>
            </p:cNvPr>
            <p:cNvPicPr>
              <a:picLocks noChangeAspect="1"/>
            </p:cNvPicPr>
            <p:nvPr/>
          </p:nvPicPr>
          <p:blipFill>
            <a:blip r:embed="rId5"/>
            <a:stretch>
              <a:fillRect/>
            </a:stretch>
          </p:blipFill>
          <p:spPr>
            <a:xfrm>
              <a:off x="789121" y="1801132"/>
              <a:ext cx="3960947" cy="1879508"/>
            </a:xfrm>
            <a:prstGeom prst="rect">
              <a:avLst/>
            </a:prstGeom>
          </p:spPr>
        </p:pic>
        <p:grpSp>
          <p:nvGrpSpPr>
            <p:cNvPr id="17" name="组合 16">
              <a:extLst>
                <a:ext uri="{FF2B5EF4-FFF2-40B4-BE49-F238E27FC236}">
                  <a16:creationId xmlns:a16="http://schemas.microsoft.com/office/drawing/2014/main" id="{D2CF0BFE-973B-43BA-B86A-23669F65A323}"/>
                </a:ext>
              </a:extLst>
            </p:cNvPr>
            <p:cNvGrpSpPr/>
            <p:nvPr/>
          </p:nvGrpSpPr>
          <p:grpSpPr>
            <a:xfrm>
              <a:off x="4750068" y="1860530"/>
              <a:ext cx="3604811" cy="1731447"/>
              <a:chOff x="4750068" y="1860530"/>
              <a:chExt cx="3604811" cy="1731447"/>
            </a:xfrm>
          </p:grpSpPr>
          <p:pic>
            <p:nvPicPr>
              <p:cNvPr id="13" name="图片 12">
                <a:extLst>
                  <a:ext uri="{FF2B5EF4-FFF2-40B4-BE49-F238E27FC236}">
                    <a16:creationId xmlns:a16="http://schemas.microsoft.com/office/drawing/2014/main" id="{6738B89F-DF21-4A7E-8847-C06B4C0F37CF}"/>
                  </a:ext>
                </a:extLst>
              </p:cNvPr>
              <p:cNvPicPr>
                <a:picLocks noChangeAspect="1"/>
              </p:cNvPicPr>
              <p:nvPr/>
            </p:nvPicPr>
            <p:blipFill>
              <a:blip r:embed="rId6"/>
              <a:stretch>
                <a:fillRect/>
              </a:stretch>
            </p:blipFill>
            <p:spPr>
              <a:xfrm>
                <a:off x="4750068" y="1860530"/>
                <a:ext cx="3604811" cy="495244"/>
              </a:xfrm>
              <a:prstGeom prst="rect">
                <a:avLst/>
              </a:prstGeom>
            </p:spPr>
          </p:pic>
          <p:pic>
            <p:nvPicPr>
              <p:cNvPr id="16" name="图片 15">
                <a:extLst>
                  <a:ext uri="{FF2B5EF4-FFF2-40B4-BE49-F238E27FC236}">
                    <a16:creationId xmlns:a16="http://schemas.microsoft.com/office/drawing/2014/main" id="{5D648492-BCCD-46B1-A182-382B41B0EC95}"/>
                  </a:ext>
                </a:extLst>
              </p:cNvPr>
              <p:cNvPicPr>
                <a:picLocks noChangeAspect="1"/>
              </p:cNvPicPr>
              <p:nvPr/>
            </p:nvPicPr>
            <p:blipFill>
              <a:blip r:embed="rId7"/>
              <a:stretch>
                <a:fillRect/>
              </a:stretch>
            </p:blipFill>
            <p:spPr>
              <a:xfrm>
                <a:off x="4918511" y="2355774"/>
                <a:ext cx="3412487" cy="1236203"/>
              </a:xfrm>
              <a:prstGeom prst="rect">
                <a:avLst/>
              </a:prstGeom>
            </p:spPr>
          </p:pic>
        </p:grpSp>
      </p:grpSp>
      <p:pic>
        <p:nvPicPr>
          <p:cNvPr id="20" name="图片 19">
            <a:extLst>
              <a:ext uri="{FF2B5EF4-FFF2-40B4-BE49-F238E27FC236}">
                <a16:creationId xmlns:a16="http://schemas.microsoft.com/office/drawing/2014/main" id="{DD4C273E-0985-4034-8239-022F31458C47}"/>
              </a:ext>
            </a:extLst>
          </p:cNvPr>
          <p:cNvPicPr>
            <a:picLocks noChangeAspect="1"/>
          </p:cNvPicPr>
          <p:nvPr/>
        </p:nvPicPr>
        <p:blipFill>
          <a:blip r:embed="rId8"/>
          <a:stretch>
            <a:fillRect/>
          </a:stretch>
        </p:blipFill>
        <p:spPr>
          <a:xfrm>
            <a:off x="2995944" y="1775893"/>
            <a:ext cx="2846592" cy="3170235"/>
          </a:xfrm>
          <a:prstGeom prst="rect">
            <a:avLst/>
          </a:prstGeom>
        </p:spPr>
      </p:pic>
      <p:pic>
        <p:nvPicPr>
          <p:cNvPr id="22" name="图片 21">
            <a:extLst>
              <a:ext uri="{FF2B5EF4-FFF2-40B4-BE49-F238E27FC236}">
                <a16:creationId xmlns:a16="http://schemas.microsoft.com/office/drawing/2014/main" id="{5D9B7B9E-24A5-47BC-BDDB-8DE24720226E}"/>
              </a:ext>
            </a:extLst>
          </p:cNvPr>
          <p:cNvPicPr>
            <a:picLocks noChangeAspect="1"/>
          </p:cNvPicPr>
          <p:nvPr/>
        </p:nvPicPr>
        <p:blipFill>
          <a:blip r:embed="rId9"/>
          <a:stretch>
            <a:fillRect/>
          </a:stretch>
        </p:blipFill>
        <p:spPr>
          <a:xfrm>
            <a:off x="2584120" y="1801132"/>
            <a:ext cx="4277372" cy="3027145"/>
          </a:xfrm>
          <a:prstGeom prst="rect">
            <a:avLst/>
          </a:prstGeom>
        </p:spPr>
      </p:pic>
      <p:grpSp>
        <p:nvGrpSpPr>
          <p:cNvPr id="33" name="组合 32">
            <a:extLst>
              <a:ext uri="{FF2B5EF4-FFF2-40B4-BE49-F238E27FC236}">
                <a16:creationId xmlns:a16="http://schemas.microsoft.com/office/drawing/2014/main" id="{F046F816-C96A-445F-8DA0-8B2AE1C4DB29}"/>
              </a:ext>
            </a:extLst>
          </p:cNvPr>
          <p:cNvGrpSpPr/>
          <p:nvPr/>
        </p:nvGrpSpPr>
        <p:grpSpPr>
          <a:xfrm>
            <a:off x="866917" y="1750650"/>
            <a:ext cx="7449334" cy="2690207"/>
            <a:chOff x="866917" y="1750650"/>
            <a:chExt cx="7449334" cy="2690207"/>
          </a:xfrm>
        </p:grpSpPr>
        <p:pic>
          <p:nvPicPr>
            <p:cNvPr id="26" name="图片 25">
              <a:extLst>
                <a:ext uri="{FF2B5EF4-FFF2-40B4-BE49-F238E27FC236}">
                  <a16:creationId xmlns:a16="http://schemas.microsoft.com/office/drawing/2014/main" id="{3974BFB9-F0BA-44FC-AD76-F48CF3ECE0CA}"/>
                </a:ext>
              </a:extLst>
            </p:cNvPr>
            <p:cNvPicPr>
              <a:picLocks noChangeAspect="1"/>
            </p:cNvPicPr>
            <p:nvPr/>
          </p:nvPicPr>
          <p:blipFill>
            <a:blip r:embed="rId10"/>
            <a:stretch>
              <a:fillRect/>
            </a:stretch>
          </p:blipFill>
          <p:spPr>
            <a:xfrm>
              <a:off x="866917" y="1750650"/>
              <a:ext cx="3618646" cy="2690207"/>
            </a:xfrm>
            <a:prstGeom prst="rect">
              <a:avLst/>
            </a:prstGeom>
          </p:spPr>
        </p:pic>
        <p:grpSp>
          <p:nvGrpSpPr>
            <p:cNvPr id="32" name="组合 31">
              <a:extLst>
                <a:ext uri="{FF2B5EF4-FFF2-40B4-BE49-F238E27FC236}">
                  <a16:creationId xmlns:a16="http://schemas.microsoft.com/office/drawing/2014/main" id="{A0227386-ACD3-4A75-B0FE-9F344EE5E136}"/>
                </a:ext>
              </a:extLst>
            </p:cNvPr>
            <p:cNvGrpSpPr/>
            <p:nvPr/>
          </p:nvGrpSpPr>
          <p:grpSpPr>
            <a:xfrm>
              <a:off x="4827864" y="1795112"/>
              <a:ext cx="3488387" cy="1524560"/>
              <a:chOff x="4827864" y="1795112"/>
              <a:chExt cx="3488387" cy="1524560"/>
            </a:xfrm>
          </p:grpSpPr>
          <p:pic>
            <p:nvPicPr>
              <p:cNvPr id="29" name="图片 28">
                <a:extLst>
                  <a:ext uri="{FF2B5EF4-FFF2-40B4-BE49-F238E27FC236}">
                    <a16:creationId xmlns:a16="http://schemas.microsoft.com/office/drawing/2014/main" id="{00E50C39-9985-4487-A607-EFC2093398BD}"/>
                  </a:ext>
                </a:extLst>
              </p:cNvPr>
              <p:cNvPicPr>
                <a:picLocks noChangeAspect="1"/>
              </p:cNvPicPr>
              <p:nvPr/>
            </p:nvPicPr>
            <p:blipFill>
              <a:blip r:embed="rId11"/>
              <a:stretch>
                <a:fillRect/>
              </a:stretch>
            </p:blipFill>
            <p:spPr>
              <a:xfrm>
                <a:off x="4827864" y="1795112"/>
                <a:ext cx="3488387" cy="675738"/>
              </a:xfrm>
              <a:prstGeom prst="rect">
                <a:avLst/>
              </a:prstGeom>
            </p:spPr>
          </p:pic>
          <p:pic>
            <p:nvPicPr>
              <p:cNvPr id="31" name="图片 30">
                <a:extLst>
                  <a:ext uri="{FF2B5EF4-FFF2-40B4-BE49-F238E27FC236}">
                    <a16:creationId xmlns:a16="http://schemas.microsoft.com/office/drawing/2014/main" id="{8AAFE8C5-19A4-4F84-A4C3-E032D9E23B6A}"/>
                  </a:ext>
                </a:extLst>
              </p:cNvPr>
              <p:cNvPicPr>
                <a:picLocks noChangeAspect="1"/>
              </p:cNvPicPr>
              <p:nvPr/>
            </p:nvPicPr>
            <p:blipFill>
              <a:blip r:embed="rId12"/>
              <a:stretch>
                <a:fillRect/>
              </a:stretch>
            </p:blipFill>
            <p:spPr>
              <a:xfrm>
                <a:off x="4827864" y="2461729"/>
                <a:ext cx="3488387" cy="857943"/>
              </a:xfrm>
              <a:prstGeom prst="rect">
                <a:avLst/>
              </a:prstGeom>
            </p:spPr>
          </p:pic>
        </p:grpSp>
      </p:grpSp>
    </p:spTree>
    <p:extLst>
      <p:ext uri="{BB962C8B-B14F-4D97-AF65-F5344CB8AC3E}">
        <p14:creationId xmlns:p14="http://schemas.microsoft.com/office/powerpoint/2010/main" val="15690378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8"/>
                                        </p:tgtEl>
                                      </p:cBhvr>
                                    </p:animEffect>
                                    <p:anim calcmode="lin" valueType="num">
                                      <p:cBhvr>
                                        <p:cTn id="14" dur="1000"/>
                                        <p:tgtEl>
                                          <p:spTgt spid="8"/>
                                        </p:tgtEl>
                                        <p:attrNameLst>
                                          <p:attrName>ppt_x</p:attrName>
                                        </p:attrNameLst>
                                      </p:cBhvr>
                                      <p:tavLst>
                                        <p:tav tm="0">
                                          <p:val>
                                            <p:strVal val="ppt_x"/>
                                          </p:val>
                                        </p:tav>
                                        <p:tav tm="100000">
                                          <p:val>
                                            <p:strVal val="ppt_x"/>
                                          </p:val>
                                        </p:tav>
                                      </p:tavLst>
                                    </p:anim>
                                    <p:anim calcmode="lin" valueType="num">
                                      <p:cBhvr>
                                        <p:cTn id="15" dur="1000"/>
                                        <p:tgtEl>
                                          <p:spTgt spid="8"/>
                                        </p:tgtEl>
                                        <p:attrNameLst>
                                          <p:attrName>ppt_y</p:attrName>
                                        </p:attrNameLst>
                                      </p:cBhvr>
                                      <p:tavLst>
                                        <p:tav tm="0">
                                          <p:val>
                                            <p:strVal val="ppt_y"/>
                                          </p:val>
                                        </p:tav>
                                        <p:tav tm="100000">
                                          <p:val>
                                            <p:strVal val="ppt_y+.1"/>
                                          </p:val>
                                        </p:tav>
                                      </p:tavLst>
                                    </p:anim>
                                    <p:set>
                                      <p:cBhvr>
                                        <p:cTn id="16" dur="1" fill="hold">
                                          <p:stCondLst>
                                            <p:cond delay="999"/>
                                          </p:stCondLst>
                                        </p:cTn>
                                        <p:tgtEl>
                                          <p:spTgt spid="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xit" presetSubtype="0" fill="hold" nodeType="clickEffect">
                                  <p:stCondLst>
                                    <p:cond delay="0"/>
                                  </p:stCondLst>
                                  <p:childTnLst>
                                    <p:animEffect transition="out" filter="fade">
                                      <p:cBhvr>
                                        <p:cTn id="27" dur="1000"/>
                                        <p:tgtEl>
                                          <p:spTgt spid="18"/>
                                        </p:tgtEl>
                                      </p:cBhvr>
                                    </p:animEffect>
                                    <p:anim calcmode="lin" valueType="num">
                                      <p:cBhvr>
                                        <p:cTn id="28" dur="1000"/>
                                        <p:tgtEl>
                                          <p:spTgt spid="18"/>
                                        </p:tgtEl>
                                        <p:attrNameLst>
                                          <p:attrName>ppt_x</p:attrName>
                                        </p:attrNameLst>
                                      </p:cBhvr>
                                      <p:tavLst>
                                        <p:tav tm="0">
                                          <p:val>
                                            <p:strVal val="ppt_x"/>
                                          </p:val>
                                        </p:tav>
                                        <p:tav tm="100000">
                                          <p:val>
                                            <p:strVal val="ppt_x"/>
                                          </p:val>
                                        </p:tav>
                                      </p:tavLst>
                                    </p:anim>
                                    <p:anim calcmode="lin" valueType="num">
                                      <p:cBhvr>
                                        <p:cTn id="29" dur="1000"/>
                                        <p:tgtEl>
                                          <p:spTgt spid="18"/>
                                        </p:tgtEl>
                                        <p:attrNameLst>
                                          <p:attrName>ppt_y</p:attrName>
                                        </p:attrNameLst>
                                      </p:cBhvr>
                                      <p:tavLst>
                                        <p:tav tm="0">
                                          <p:val>
                                            <p:strVal val="ppt_y"/>
                                          </p:val>
                                        </p:tav>
                                        <p:tav tm="100000">
                                          <p:val>
                                            <p:strVal val="ppt_y+.1"/>
                                          </p:val>
                                        </p:tav>
                                      </p:tavLst>
                                    </p:anim>
                                    <p:set>
                                      <p:cBhvr>
                                        <p:cTn id="30" dur="1" fill="hold">
                                          <p:stCondLst>
                                            <p:cond delay="999"/>
                                          </p:stCondLst>
                                        </p:cTn>
                                        <p:tgtEl>
                                          <p:spTgt spid="1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1000"/>
                                        <p:tgtEl>
                                          <p:spTgt spid="20"/>
                                        </p:tgtEl>
                                      </p:cBhvr>
                                    </p:animEffect>
                                    <p:anim calcmode="lin" valueType="num">
                                      <p:cBhvr>
                                        <p:cTn id="36" dur="1000" fill="hold"/>
                                        <p:tgtEl>
                                          <p:spTgt spid="20"/>
                                        </p:tgtEl>
                                        <p:attrNameLst>
                                          <p:attrName>ppt_x</p:attrName>
                                        </p:attrNameLst>
                                      </p:cBhvr>
                                      <p:tavLst>
                                        <p:tav tm="0">
                                          <p:val>
                                            <p:strVal val="#ppt_x"/>
                                          </p:val>
                                        </p:tav>
                                        <p:tav tm="100000">
                                          <p:val>
                                            <p:strVal val="#ppt_x"/>
                                          </p:val>
                                        </p:tav>
                                      </p:tavLst>
                                    </p:anim>
                                    <p:anim calcmode="lin" valueType="num">
                                      <p:cBhvr>
                                        <p:cTn id="3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xit" presetSubtype="0" fill="hold" nodeType="clickEffect">
                                  <p:stCondLst>
                                    <p:cond delay="0"/>
                                  </p:stCondLst>
                                  <p:childTnLst>
                                    <p:animEffect transition="out" filter="fade">
                                      <p:cBhvr>
                                        <p:cTn id="41" dur="1000"/>
                                        <p:tgtEl>
                                          <p:spTgt spid="20"/>
                                        </p:tgtEl>
                                      </p:cBhvr>
                                    </p:animEffect>
                                    <p:anim calcmode="lin" valueType="num">
                                      <p:cBhvr>
                                        <p:cTn id="42" dur="1000"/>
                                        <p:tgtEl>
                                          <p:spTgt spid="20"/>
                                        </p:tgtEl>
                                        <p:attrNameLst>
                                          <p:attrName>ppt_x</p:attrName>
                                        </p:attrNameLst>
                                      </p:cBhvr>
                                      <p:tavLst>
                                        <p:tav tm="0">
                                          <p:val>
                                            <p:strVal val="ppt_x"/>
                                          </p:val>
                                        </p:tav>
                                        <p:tav tm="100000">
                                          <p:val>
                                            <p:strVal val="ppt_x"/>
                                          </p:val>
                                        </p:tav>
                                      </p:tavLst>
                                    </p:anim>
                                    <p:anim calcmode="lin" valueType="num">
                                      <p:cBhvr>
                                        <p:cTn id="43" dur="1000"/>
                                        <p:tgtEl>
                                          <p:spTgt spid="20"/>
                                        </p:tgtEl>
                                        <p:attrNameLst>
                                          <p:attrName>ppt_y</p:attrName>
                                        </p:attrNameLst>
                                      </p:cBhvr>
                                      <p:tavLst>
                                        <p:tav tm="0">
                                          <p:val>
                                            <p:strVal val="ppt_y"/>
                                          </p:val>
                                        </p:tav>
                                        <p:tav tm="100000">
                                          <p:val>
                                            <p:strVal val="ppt_y+.1"/>
                                          </p:val>
                                        </p:tav>
                                      </p:tavLst>
                                    </p:anim>
                                    <p:set>
                                      <p:cBhvr>
                                        <p:cTn id="44" dur="1" fill="hold">
                                          <p:stCondLst>
                                            <p:cond delay="999"/>
                                          </p:stCondLst>
                                        </p:cTn>
                                        <p:tgtEl>
                                          <p:spTgt spid="20"/>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1000"/>
                                        <p:tgtEl>
                                          <p:spTgt spid="22"/>
                                        </p:tgtEl>
                                      </p:cBhvr>
                                    </p:animEffect>
                                    <p:anim calcmode="lin" valueType="num">
                                      <p:cBhvr>
                                        <p:cTn id="50" dur="1000" fill="hold"/>
                                        <p:tgtEl>
                                          <p:spTgt spid="22"/>
                                        </p:tgtEl>
                                        <p:attrNameLst>
                                          <p:attrName>ppt_x</p:attrName>
                                        </p:attrNameLst>
                                      </p:cBhvr>
                                      <p:tavLst>
                                        <p:tav tm="0">
                                          <p:val>
                                            <p:strVal val="#ppt_x"/>
                                          </p:val>
                                        </p:tav>
                                        <p:tav tm="100000">
                                          <p:val>
                                            <p:strVal val="#ppt_x"/>
                                          </p:val>
                                        </p:tav>
                                      </p:tavLst>
                                    </p:anim>
                                    <p:anim calcmode="lin" valueType="num">
                                      <p:cBhvr>
                                        <p:cTn id="5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xit" presetSubtype="0" fill="hold" nodeType="clickEffect">
                                  <p:stCondLst>
                                    <p:cond delay="0"/>
                                  </p:stCondLst>
                                  <p:childTnLst>
                                    <p:animEffect transition="out" filter="fade">
                                      <p:cBhvr>
                                        <p:cTn id="55" dur="1000"/>
                                        <p:tgtEl>
                                          <p:spTgt spid="22"/>
                                        </p:tgtEl>
                                      </p:cBhvr>
                                    </p:animEffect>
                                    <p:anim calcmode="lin" valueType="num">
                                      <p:cBhvr>
                                        <p:cTn id="56" dur="1000"/>
                                        <p:tgtEl>
                                          <p:spTgt spid="22"/>
                                        </p:tgtEl>
                                        <p:attrNameLst>
                                          <p:attrName>ppt_x</p:attrName>
                                        </p:attrNameLst>
                                      </p:cBhvr>
                                      <p:tavLst>
                                        <p:tav tm="0">
                                          <p:val>
                                            <p:strVal val="ppt_x"/>
                                          </p:val>
                                        </p:tav>
                                        <p:tav tm="100000">
                                          <p:val>
                                            <p:strVal val="ppt_x"/>
                                          </p:val>
                                        </p:tav>
                                      </p:tavLst>
                                    </p:anim>
                                    <p:anim calcmode="lin" valueType="num">
                                      <p:cBhvr>
                                        <p:cTn id="57" dur="1000"/>
                                        <p:tgtEl>
                                          <p:spTgt spid="22"/>
                                        </p:tgtEl>
                                        <p:attrNameLst>
                                          <p:attrName>ppt_y</p:attrName>
                                        </p:attrNameLst>
                                      </p:cBhvr>
                                      <p:tavLst>
                                        <p:tav tm="0">
                                          <p:val>
                                            <p:strVal val="ppt_y"/>
                                          </p:val>
                                        </p:tav>
                                        <p:tav tm="100000">
                                          <p:val>
                                            <p:strVal val="ppt_y+.1"/>
                                          </p:val>
                                        </p:tav>
                                      </p:tavLst>
                                    </p:anim>
                                    <p:set>
                                      <p:cBhvr>
                                        <p:cTn id="58" dur="1" fill="hold">
                                          <p:stCondLst>
                                            <p:cond delay="999"/>
                                          </p:stCondLst>
                                        </p:cTn>
                                        <p:tgtEl>
                                          <p:spTgt spid="22"/>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1000"/>
                                        <p:tgtEl>
                                          <p:spTgt spid="33"/>
                                        </p:tgtEl>
                                      </p:cBhvr>
                                    </p:animEffect>
                                    <p:anim calcmode="lin" valueType="num">
                                      <p:cBhvr>
                                        <p:cTn id="64" dur="1000" fill="hold"/>
                                        <p:tgtEl>
                                          <p:spTgt spid="33"/>
                                        </p:tgtEl>
                                        <p:attrNameLst>
                                          <p:attrName>ppt_x</p:attrName>
                                        </p:attrNameLst>
                                      </p:cBhvr>
                                      <p:tavLst>
                                        <p:tav tm="0">
                                          <p:val>
                                            <p:strVal val="#ppt_x"/>
                                          </p:val>
                                        </p:tav>
                                        <p:tav tm="100000">
                                          <p:val>
                                            <p:strVal val="#ppt_x"/>
                                          </p:val>
                                        </p:tav>
                                      </p:tavLst>
                                    </p:anim>
                                    <p:anim calcmode="lin" valueType="num">
                                      <p:cBhvr>
                                        <p:cTn id="65"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xit" presetSubtype="0" fill="hold" nodeType="clickEffect">
                                  <p:stCondLst>
                                    <p:cond delay="0"/>
                                  </p:stCondLst>
                                  <p:childTnLst>
                                    <p:animEffect transition="out" filter="fade">
                                      <p:cBhvr>
                                        <p:cTn id="69" dur="1000"/>
                                        <p:tgtEl>
                                          <p:spTgt spid="33"/>
                                        </p:tgtEl>
                                      </p:cBhvr>
                                    </p:animEffect>
                                    <p:anim calcmode="lin" valueType="num">
                                      <p:cBhvr>
                                        <p:cTn id="70" dur="1000"/>
                                        <p:tgtEl>
                                          <p:spTgt spid="33"/>
                                        </p:tgtEl>
                                        <p:attrNameLst>
                                          <p:attrName>ppt_x</p:attrName>
                                        </p:attrNameLst>
                                      </p:cBhvr>
                                      <p:tavLst>
                                        <p:tav tm="0">
                                          <p:val>
                                            <p:strVal val="ppt_x"/>
                                          </p:val>
                                        </p:tav>
                                        <p:tav tm="100000">
                                          <p:val>
                                            <p:strVal val="ppt_x"/>
                                          </p:val>
                                        </p:tav>
                                      </p:tavLst>
                                    </p:anim>
                                    <p:anim calcmode="lin" valueType="num">
                                      <p:cBhvr>
                                        <p:cTn id="71" dur="1000"/>
                                        <p:tgtEl>
                                          <p:spTgt spid="33"/>
                                        </p:tgtEl>
                                        <p:attrNameLst>
                                          <p:attrName>ppt_y</p:attrName>
                                        </p:attrNameLst>
                                      </p:cBhvr>
                                      <p:tavLst>
                                        <p:tav tm="0">
                                          <p:val>
                                            <p:strVal val="ppt_y"/>
                                          </p:val>
                                        </p:tav>
                                        <p:tav tm="100000">
                                          <p:val>
                                            <p:strVal val="ppt_y+.1"/>
                                          </p:val>
                                        </p:tav>
                                      </p:tavLst>
                                    </p:anim>
                                    <p:set>
                                      <p:cBhvr>
                                        <p:cTn id="72" dur="1" fill="hold">
                                          <p:stCondLst>
                                            <p:cond delay="9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_默认设计模板">
  <a:themeElements>
    <a:clrScheme name="2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90000"/>
          </a:lnSpc>
          <a:spcBef>
            <a:spcPct val="20000"/>
          </a:spcBef>
          <a:spcAft>
            <a:spcPct val="0"/>
          </a:spcAft>
          <a:buClrTx/>
          <a:buSzTx/>
          <a:buFontTx/>
          <a:buNone/>
          <a:tabLst/>
          <a:defRPr kumimoji="0" lang="zh-CN" altLang="en-US" sz="1900" b="0" i="0" u="none" strike="noStrike" cap="none" normalizeH="0" baseline="0" smtClean="0">
            <a:ln>
              <a:noFill/>
            </a:ln>
            <a:solidFill>
              <a:srgbClr val="0000FF"/>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90000"/>
          </a:lnSpc>
          <a:spcBef>
            <a:spcPct val="20000"/>
          </a:spcBef>
          <a:spcAft>
            <a:spcPct val="0"/>
          </a:spcAft>
          <a:buClrTx/>
          <a:buSzTx/>
          <a:buFontTx/>
          <a:buNone/>
          <a:tabLst/>
          <a:defRPr kumimoji="0" lang="zh-CN" altLang="en-US" sz="1900" b="0" i="0" u="none" strike="noStrike" cap="none" normalizeH="0" baseline="0" smtClean="0">
            <a:ln>
              <a:noFill/>
            </a:ln>
            <a:solidFill>
              <a:srgbClr val="0000FF"/>
            </a:solidFill>
            <a:effectLst/>
            <a:latin typeface="Times New Roman" pitchFamily="18" charset="0"/>
            <a:ea typeface="宋体" pitchFamily="2" charset="-122"/>
          </a:defRPr>
        </a:defPPr>
      </a:lstStyle>
    </a:lnDef>
  </a:objectDefaults>
  <a:extraClrSchemeLst>
    <a:extraClrScheme>
      <a:clrScheme name="2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默认设计模板">
  <a:themeElements>
    <a:clrScheme name="3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90000"/>
          </a:lnSpc>
          <a:spcBef>
            <a:spcPct val="20000"/>
          </a:spcBef>
          <a:spcAft>
            <a:spcPct val="0"/>
          </a:spcAft>
          <a:buClrTx/>
          <a:buSzTx/>
          <a:buFontTx/>
          <a:buNone/>
          <a:tabLst/>
          <a:defRPr kumimoji="0" lang="zh-CN" altLang="en-US" sz="1900" b="0" i="0" u="none" strike="noStrike" cap="none" normalizeH="0" baseline="0" smtClean="0">
            <a:ln>
              <a:noFill/>
            </a:ln>
            <a:solidFill>
              <a:srgbClr val="0000FF"/>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90000"/>
          </a:lnSpc>
          <a:spcBef>
            <a:spcPct val="20000"/>
          </a:spcBef>
          <a:spcAft>
            <a:spcPct val="0"/>
          </a:spcAft>
          <a:buClrTx/>
          <a:buSzTx/>
          <a:buFontTx/>
          <a:buNone/>
          <a:tabLst/>
          <a:defRPr kumimoji="0" lang="zh-CN" altLang="en-US" sz="1900" b="0" i="0" u="none" strike="noStrike" cap="none" normalizeH="0" baseline="0" smtClean="0">
            <a:ln>
              <a:noFill/>
            </a:ln>
            <a:solidFill>
              <a:srgbClr val="0000FF"/>
            </a:solidFill>
            <a:effectLst/>
            <a:latin typeface="Times New Roman" pitchFamily="18" charset="0"/>
            <a:ea typeface="宋体" pitchFamily="2" charset="-122"/>
          </a:defRPr>
        </a:defPPr>
      </a:lstStyle>
    </a:lnDef>
  </a:objectDefaults>
  <a:extraClrSchemeLst>
    <a:extraClrScheme>
      <a:clrScheme name="3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默认设计模板">
  <a:themeElements>
    <a:clrScheme name="3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90000"/>
          </a:lnSpc>
          <a:spcBef>
            <a:spcPct val="20000"/>
          </a:spcBef>
          <a:spcAft>
            <a:spcPct val="0"/>
          </a:spcAft>
          <a:buClrTx/>
          <a:buSzTx/>
          <a:buFontTx/>
          <a:buNone/>
          <a:tabLst/>
          <a:defRPr kumimoji="0" lang="zh-CN" altLang="en-US" sz="1900" b="0" i="0" u="none" strike="noStrike" cap="none" normalizeH="0" baseline="0" smtClean="0">
            <a:ln>
              <a:noFill/>
            </a:ln>
            <a:solidFill>
              <a:srgbClr val="0000FF"/>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90000"/>
          </a:lnSpc>
          <a:spcBef>
            <a:spcPct val="20000"/>
          </a:spcBef>
          <a:spcAft>
            <a:spcPct val="0"/>
          </a:spcAft>
          <a:buClrTx/>
          <a:buSzTx/>
          <a:buFontTx/>
          <a:buNone/>
          <a:tabLst/>
          <a:defRPr kumimoji="0" lang="zh-CN" altLang="en-US" sz="1900" b="0" i="0" u="none" strike="noStrike" cap="none" normalizeH="0" baseline="0" smtClean="0">
            <a:ln>
              <a:noFill/>
            </a:ln>
            <a:solidFill>
              <a:srgbClr val="0000FF"/>
            </a:solidFill>
            <a:effectLst/>
            <a:latin typeface="Times New Roman" pitchFamily="18" charset="0"/>
            <a:ea typeface="宋体" pitchFamily="2" charset="-122"/>
          </a:defRPr>
        </a:defPPr>
      </a:lstStyle>
    </a:lnDef>
  </a:objectDefaults>
  <a:extraClrSchemeLst>
    <a:extraClrScheme>
      <a:clrScheme name="3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70478</TotalTime>
  <Words>781</Words>
  <Application>Microsoft Office PowerPoint</Application>
  <PresentationFormat>全屏显示(16:9)</PresentationFormat>
  <Paragraphs>89</Paragraphs>
  <Slides>13</Slides>
  <Notes>13</Notes>
  <HiddenSlides>0</HiddenSlides>
  <MMClips>0</MMClips>
  <ScaleCrop>false</ScaleCrop>
  <HeadingPairs>
    <vt:vector size="8" baseType="variant">
      <vt:variant>
        <vt:lpstr>已用的字体</vt:lpstr>
      </vt:variant>
      <vt:variant>
        <vt:i4>12</vt:i4>
      </vt:variant>
      <vt:variant>
        <vt:lpstr>主题</vt:lpstr>
      </vt:variant>
      <vt:variant>
        <vt:i4>3</vt:i4>
      </vt:variant>
      <vt:variant>
        <vt:lpstr>嵌入 OLE 服务器</vt:lpstr>
      </vt:variant>
      <vt:variant>
        <vt:i4>2</vt:i4>
      </vt:variant>
      <vt:variant>
        <vt:lpstr>幻灯片标题</vt:lpstr>
      </vt:variant>
      <vt:variant>
        <vt:i4>13</vt:i4>
      </vt:variant>
    </vt:vector>
  </HeadingPairs>
  <TitlesOfParts>
    <vt:vector size="30" baseType="lpstr">
      <vt:lpstr>Brush Script</vt:lpstr>
      <vt:lpstr>Nimrod</vt:lpstr>
      <vt:lpstr>宋体</vt:lpstr>
      <vt:lpstr>微软雅黑</vt:lpstr>
      <vt:lpstr>Arial</vt:lpstr>
      <vt:lpstr>Calibri</vt:lpstr>
      <vt:lpstr>Comic Sans MS</vt:lpstr>
      <vt:lpstr>Garamond</vt:lpstr>
      <vt:lpstr>Impact</vt:lpstr>
      <vt:lpstr>Rockwell</vt:lpstr>
      <vt:lpstr>Times New Roman</vt:lpstr>
      <vt:lpstr>Verdana</vt:lpstr>
      <vt:lpstr>2_默认设计模板</vt:lpstr>
      <vt:lpstr>3_默认设计模板</vt:lpstr>
      <vt:lpstr>4_默认设计模板</vt:lpstr>
      <vt:lpstr>Image</vt:lpstr>
      <vt:lpstr>Drawing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OMR Stutio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刘晓翔</dc:creator>
  <cp:lastModifiedBy>周 星辰</cp:lastModifiedBy>
  <cp:revision>2564</cp:revision>
  <cp:lastPrinted>2019-06-05T17:50:50Z</cp:lastPrinted>
  <dcterms:created xsi:type="dcterms:W3CDTF">2004-09-15T13:10:10Z</dcterms:created>
  <dcterms:modified xsi:type="dcterms:W3CDTF">2020-10-08T09:39:35Z</dcterms:modified>
</cp:coreProperties>
</file>